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9C736E-1441-47E7-9EB0-8586F199D33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3ED15567-DDD2-4F02-BA08-E30D110CCE59}">
      <dgm:prSet phldrT="[Testo]"/>
      <dgm:spPr/>
      <dgm:t>
        <a:bodyPr/>
        <a:lstStyle/>
        <a:p>
          <a:r>
            <a:rPr lang="it-IT" dirty="0"/>
            <a:t>Titolare del trattamento</a:t>
          </a:r>
        </a:p>
        <a:p>
          <a:r>
            <a:rPr lang="it-IT" dirty="0" smtClean="0"/>
            <a:t>DS Elisa </a:t>
          </a:r>
          <a:r>
            <a:rPr lang="it-IT" dirty="0" err="1" smtClean="0"/>
            <a:t>Gusmeroli</a:t>
          </a:r>
          <a:r>
            <a:rPr lang="it-IT" dirty="0" smtClean="0"/>
            <a:t> </a:t>
          </a:r>
          <a:endParaRPr lang="it-IT" dirty="0"/>
        </a:p>
      </dgm:t>
    </dgm:pt>
    <dgm:pt modelId="{D3370EF9-F37C-4F81-93E9-A1617B49BFBE}" type="parTrans" cxnId="{792CADF9-2E50-4169-8C6B-90C5B792E3B5}">
      <dgm:prSet/>
      <dgm:spPr/>
      <dgm:t>
        <a:bodyPr/>
        <a:lstStyle/>
        <a:p>
          <a:endParaRPr lang="it-IT"/>
        </a:p>
      </dgm:t>
    </dgm:pt>
    <dgm:pt modelId="{5610B1EF-E6E3-4433-A7F2-C62E12665447}" type="sibTrans" cxnId="{792CADF9-2E50-4169-8C6B-90C5B792E3B5}">
      <dgm:prSet/>
      <dgm:spPr/>
      <dgm:t>
        <a:bodyPr/>
        <a:lstStyle/>
        <a:p>
          <a:endParaRPr lang="it-IT"/>
        </a:p>
      </dgm:t>
    </dgm:pt>
    <dgm:pt modelId="{D75CE27B-189D-4B2F-B7F8-98EE2B82419C}">
      <dgm:prSet phldrT="[Testo]"/>
      <dgm:spPr/>
      <dgm:t>
        <a:bodyPr/>
        <a:lstStyle/>
        <a:p>
          <a:r>
            <a:rPr lang="it-IT" dirty="0"/>
            <a:t>Responsabile del trattamento</a:t>
          </a:r>
        </a:p>
        <a:p>
          <a:r>
            <a:rPr lang="it-IT" dirty="0" smtClean="0"/>
            <a:t>DSGA Alba De Giovanetti </a:t>
          </a:r>
          <a:endParaRPr lang="it-IT" dirty="0"/>
        </a:p>
      </dgm:t>
    </dgm:pt>
    <dgm:pt modelId="{D4685A63-E14E-4F26-ACAB-479E82BB1EEF}" type="parTrans" cxnId="{400F5F66-21F6-4261-BD7A-1836BA14AEDE}">
      <dgm:prSet/>
      <dgm:spPr/>
      <dgm:t>
        <a:bodyPr/>
        <a:lstStyle/>
        <a:p>
          <a:endParaRPr lang="it-IT"/>
        </a:p>
      </dgm:t>
    </dgm:pt>
    <dgm:pt modelId="{662F701E-7FCB-482A-9B98-A71EE1AC0E1C}" type="sibTrans" cxnId="{400F5F66-21F6-4261-BD7A-1836BA14AEDE}">
      <dgm:prSet/>
      <dgm:spPr/>
      <dgm:t>
        <a:bodyPr/>
        <a:lstStyle/>
        <a:p>
          <a:endParaRPr lang="it-IT"/>
        </a:p>
      </dgm:t>
    </dgm:pt>
    <dgm:pt modelId="{A27C9755-B625-410D-A6F4-000BE5275A2C}">
      <dgm:prSet phldrT="[Testo]"/>
      <dgm:spPr/>
      <dgm:t>
        <a:bodyPr/>
        <a:lstStyle/>
        <a:p>
          <a:r>
            <a:rPr lang="it-IT" dirty="0"/>
            <a:t>Responsabile del </a:t>
          </a:r>
          <a:r>
            <a:rPr lang="it-IT" dirty="0" smtClean="0"/>
            <a:t>trattamento</a:t>
          </a:r>
        </a:p>
        <a:p>
          <a:r>
            <a:rPr lang="it-IT" dirty="0" err="1" smtClean="0"/>
            <a:t>Maxenti</a:t>
          </a:r>
          <a:r>
            <a:rPr lang="it-IT" dirty="0" smtClean="0"/>
            <a:t> Rita </a:t>
          </a:r>
          <a:endParaRPr lang="it-IT" dirty="0"/>
        </a:p>
      </dgm:t>
    </dgm:pt>
    <dgm:pt modelId="{D33628A3-36D2-4A07-93BA-D582249B4094}" type="parTrans" cxnId="{A0A63E2D-D9D8-4963-8B29-07CA8F8A02A7}">
      <dgm:prSet/>
      <dgm:spPr/>
      <dgm:t>
        <a:bodyPr/>
        <a:lstStyle/>
        <a:p>
          <a:endParaRPr lang="it-IT"/>
        </a:p>
      </dgm:t>
    </dgm:pt>
    <dgm:pt modelId="{18E4FC88-EABA-441A-B9CE-183BA594E6CF}" type="sibTrans" cxnId="{A0A63E2D-D9D8-4963-8B29-07CA8F8A02A7}">
      <dgm:prSet/>
      <dgm:spPr/>
      <dgm:t>
        <a:bodyPr/>
        <a:lstStyle/>
        <a:p>
          <a:endParaRPr lang="it-IT"/>
        </a:p>
      </dgm:t>
    </dgm:pt>
    <dgm:pt modelId="{8D415A89-3AA4-422D-B7BA-071DADFA58B4}">
      <dgm:prSet phldrT="[Testo]"/>
      <dgm:spPr/>
      <dgm:t>
        <a:bodyPr/>
        <a:lstStyle/>
        <a:p>
          <a:r>
            <a:rPr lang="it-IT" dirty="0"/>
            <a:t>Responsabile del </a:t>
          </a:r>
          <a:r>
            <a:rPr lang="it-IT" dirty="0" smtClean="0"/>
            <a:t>trattamento</a:t>
          </a:r>
        </a:p>
        <a:p>
          <a:r>
            <a:rPr lang="it-IT" dirty="0" err="1" smtClean="0"/>
            <a:t>Diliso</a:t>
          </a:r>
          <a:r>
            <a:rPr lang="it-IT" smtClean="0"/>
            <a:t> Nicola </a:t>
          </a:r>
          <a:endParaRPr lang="it-IT" dirty="0"/>
        </a:p>
      </dgm:t>
    </dgm:pt>
    <dgm:pt modelId="{16E9E6A2-D2CA-4E9F-A44D-56B1F529BA00}" type="parTrans" cxnId="{C92ACBA1-4CE1-4860-AA61-ED31034F2135}">
      <dgm:prSet/>
      <dgm:spPr/>
      <dgm:t>
        <a:bodyPr/>
        <a:lstStyle/>
        <a:p>
          <a:endParaRPr lang="it-IT"/>
        </a:p>
      </dgm:t>
    </dgm:pt>
    <dgm:pt modelId="{A0B4B120-0BC8-45F9-AE74-7C91D0FF954D}" type="sibTrans" cxnId="{C92ACBA1-4CE1-4860-AA61-ED31034F2135}">
      <dgm:prSet/>
      <dgm:spPr/>
      <dgm:t>
        <a:bodyPr/>
        <a:lstStyle/>
        <a:p>
          <a:endParaRPr lang="it-IT"/>
        </a:p>
      </dgm:t>
    </dgm:pt>
    <dgm:pt modelId="{228D2F83-A73E-45E8-B386-1E287BAB5DF2}">
      <dgm:prSet phldrT="[Testo]"/>
      <dgm:spPr/>
      <dgm:t>
        <a:bodyPr/>
        <a:lstStyle/>
        <a:p>
          <a:r>
            <a:rPr lang="it-IT" dirty="0"/>
            <a:t>Responsabile del trattamento</a:t>
          </a:r>
        </a:p>
        <a:p>
          <a:r>
            <a:rPr lang="it-IT" dirty="0" smtClean="0"/>
            <a:t>De Caprio Antonio</a:t>
          </a:r>
        </a:p>
        <a:p>
          <a:endParaRPr lang="it-IT" dirty="0"/>
        </a:p>
      </dgm:t>
    </dgm:pt>
    <dgm:pt modelId="{E364F1C3-FA42-4EF9-9F00-FE27E52D6797}" type="parTrans" cxnId="{12BED408-3148-4FE1-A56B-71CC2DBBE8C2}">
      <dgm:prSet/>
      <dgm:spPr/>
      <dgm:t>
        <a:bodyPr/>
        <a:lstStyle/>
        <a:p>
          <a:endParaRPr lang="it-IT"/>
        </a:p>
      </dgm:t>
    </dgm:pt>
    <dgm:pt modelId="{79491015-F2E1-4BBA-A625-58C069D8D342}" type="sibTrans" cxnId="{12BED408-3148-4FE1-A56B-71CC2DBBE8C2}">
      <dgm:prSet/>
      <dgm:spPr/>
      <dgm:t>
        <a:bodyPr/>
        <a:lstStyle/>
        <a:p>
          <a:endParaRPr lang="it-IT"/>
        </a:p>
      </dgm:t>
    </dgm:pt>
    <dgm:pt modelId="{5DC07AE9-95A7-4E69-81A6-C830F6D1C8B3}" type="pres">
      <dgm:prSet presAssocID="{CF9C736E-1441-47E7-9EB0-8586F199D33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6F82FFA8-002F-4FAD-9772-17838024ED28}" type="pres">
      <dgm:prSet presAssocID="{3ED15567-DDD2-4F02-BA08-E30D110CCE59}" presName="hierRoot1" presStyleCnt="0"/>
      <dgm:spPr/>
    </dgm:pt>
    <dgm:pt modelId="{5218B208-2F95-45D7-88C1-CD5230B2F003}" type="pres">
      <dgm:prSet presAssocID="{3ED15567-DDD2-4F02-BA08-E30D110CCE59}" presName="composite" presStyleCnt="0"/>
      <dgm:spPr/>
    </dgm:pt>
    <dgm:pt modelId="{F6DE1E12-5755-4EFA-9A7F-32F4DFE2F689}" type="pres">
      <dgm:prSet presAssocID="{3ED15567-DDD2-4F02-BA08-E30D110CCE59}" presName="background" presStyleLbl="node0" presStyleIdx="0" presStyleCnt="1"/>
      <dgm:spPr/>
    </dgm:pt>
    <dgm:pt modelId="{DB23C2A1-466F-43C5-A88F-CC6F092B5435}" type="pres">
      <dgm:prSet presAssocID="{3ED15567-DDD2-4F02-BA08-E30D110CCE5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DA6C035-7AFA-4B64-A169-86BD9EB81B7F}" type="pres">
      <dgm:prSet presAssocID="{3ED15567-DDD2-4F02-BA08-E30D110CCE59}" presName="hierChild2" presStyleCnt="0"/>
      <dgm:spPr/>
    </dgm:pt>
    <dgm:pt modelId="{69118E25-F896-4EA0-B925-180588EC4FE8}" type="pres">
      <dgm:prSet presAssocID="{D4685A63-E14E-4F26-ACAB-479E82BB1EEF}" presName="Name10" presStyleLbl="parChTrans1D2" presStyleIdx="0" presStyleCnt="2"/>
      <dgm:spPr/>
      <dgm:t>
        <a:bodyPr/>
        <a:lstStyle/>
        <a:p>
          <a:endParaRPr lang="it-IT"/>
        </a:p>
      </dgm:t>
    </dgm:pt>
    <dgm:pt modelId="{8FD0C0F0-A1D9-4132-91A4-359E5E0BF4E9}" type="pres">
      <dgm:prSet presAssocID="{D75CE27B-189D-4B2F-B7F8-98EE2B82419C}" presName="hierRoot2" presStyleCnt="0"/>
      <dgm:spPr/>
    </dgm:pt>
    <dgm:pt modelId="{7C6FA221-CBD2-4B83-B56D-8F436DB90DB1}" type="pres">
      <dgm:prSet presAssocID="{D75CE27B-189D-4B2F-B7F8-98EE2B82419C}" presName="composite2" presStyleCnt="0"/>
      <dgm:spPr/>
    </dgm:pt>
    <dgm:pt modelId="{6FF314B1-EC1D-4D3F-9BF9-4EA540261D8D}" type="pres">
      <dgm:prSet presAssocID="{D75CE27B-189D-4B2F-B7F8-98EE2B82419C}" presName="background2" presStyleLbl="node2" presStyleIdx="0" presStyleCnt="2"/>
      <dgm:spPr/>
    </dgm:pt>
    <dgm:pt modelId="{AE42F167-3ADE-4886-AE1F-EFA47E1B8D49}" type="pres">
      <dgm:prSet presAssocID="{D75CE27B-189D-4B2F-B7F8-98EE2B82419C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4D5D665-75AB-4118-BA54-09C0F42E3DA9}" type="pres">
      <dgm:prSet presAssocID="{D75CE27B-189D-4B2F-B7F8-98EE2B82419C}" presName="hierChild3" presStyleCnt="0"/>
      <dgm:spPr/>
    </dgm:pt>
    <dgm:pt modelId="{D4A77AEE-8299-4145-B984-B2E646375046}" type="pres">
      <dgm:prSet presAssocID="{D33628A3-36D2-4A07-93BA-D582249B4094}" presName="Name17" presStyleLbl="parChTrans1D3" presStyleIdx="0" presStyleCnt="2"/>
      <dgm:spPr/>
      <dgm:t>
        <a:bodyPr/>
        <a:lstStyle/>
        <a:p>
          <a:endParaRPr lang="it-IT"/>
        </a:p>
      </dgm:t>
    </dgm:pt>
    <dgm:pt modelId="{3AEE7A15-DF23-4163-BDCB-A53AF1A047BD}" type="pres">
      <dgm:prSet presAssocID="{A27C9755-B625-410D-A6F4-000BE5275A2C}" presName="hierRoot3" presStyleCnt="0"/>
      <dgm:spPr/>
    </dgm:pt>
    <dgm:pt modelId="{684A8A23-B3A5-4243-86C6-0ED1BB044EB4}" type="pres">
      <dgm:prSet presAssocID="{A27C9755-B625-410D-A6F4-000BE5275A2C}" presName="composite3" presStyleCnt="0"/>
      <dgm:spPr/>
    </dgm:pt>
    <dgm:pt modelId="{4E7881BC-3D42-44AE-99C7-B75813452BF8}" type="pres">
      <dgm:prSet presAssocID="{A27C9755-B625-410D-A6F4-000BE5275A2C}" presName="background3" presStyleLbl="node3" presStyleIdx="0" presStyleCnt="2"/>
      <dgm:spPr/>
    </dgm:pt>
    <dgm:pt modelId="{2B7AA092-448A-4DF4-A4AE-B4B05A432DDD}" type="pres">
      <dgm:prSet presAssocID="{A27C9755-B625-410D-A6F4-000BE5275A2C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38C6089F-43DB-499A-BB36-2B2FFA5FF385}" type="pres">
      <dgm:prSet presAssocID="{A27C9755-B625-410D-A6F4-000BE5275A2C}" presName="hierChild4" presStyleCnt="0"/>
      <dgm:spPr/>
    </dgm:pt>
    <dgm:pt modelId="{3259FD72-E4F3-4F54-AD0D-2502A3F63C68}" type="pres">
      <dgm:prSet presAssocID="{16E9E6A2-D2CA-4E9F-A44D-56B1F529BA00}" presName="Name17" presStyleLbl="parChTrans1D3" presStyleIdx="1" presStyleCnt="2"/>
      <dgm:spPr/>
      <dgm:t>
        <a:bodyPr/>
        <a:lstStyle/>
        <a:p>
          <a:endParaRPr lang="it-IT"/>
        </a:p>
      </dgm:t>
    </dgm:pt>
    <dgm:pt modelId="{6F51918E-E7F3-42F8-BB66-454B7ADEF704}" type="pres">
      <dgm:prSet presAssocID="{8D415A89-3AA4-422D-B7BA-071DADFA58B4}" presName="hierRoot3" presStyleCnt="0"/>
      <dgm:spPr/>
    </dgm:pt>
    <dgm:pt modelId="{81F7672D-93FD-4650-B787-937F70DEE1DC}" type="pres">
      <dgm:prSet presAssocID="{8D415A89-3AA4-422D-B7BA-071DADFA58B4}" presName="composite3" presStyleCnt="0"/>
      <dgm:spPr/>
    </dgm:pt>
    <dgm:pt modelId="{0C003796-619E-4F6E-A43D-8BD7BD26EF7D}" type="pres">
      <dgm:prSet presAssocID="{8D415A89-3AA4-422D-B7BA-071DADFA58B4}" presName="background3" presStyleLbl="node3" presStyleIdx="1" presStyleCnt="2"/>
      <dgm:spPr/>
    </dgm:pt>
    <dgm:pt modelId="{046E4E19-81CE-4FA4-BC9B-9DD0B919D7E3}" type="pres">
      <dgm:prSet presAssocID="{8D415A89-3AA4-422D-B7BA-071DADFA58B4}" presName="text3" presStyleLbl="fgAcc3" presStyleIdx="1" presStyleCnt="2" custLinFactNeighborX="10940" custLinFactNeighborY="-3976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2019ED0-C298-4F5B-BEFB-FB8A438FA20C}" type="pres">
      <dgm:prSet presAssocID="{8D415A89-3AA4-422D-B7BA-071DADFA58B4}" presName="hierChild4" presStyleCnt="0"/>
      <dgm:spPr/>
    </dgm:pt>
    <dgm:pt modelId="{745239FB-47CD-426A-9093-373EBF9D5ED9}" type="pres">
      <dgm:prSet presAssocID="{E364F1C3-FA42-4EF9-9F00-FE27E52D6797}" presName="Name10" presStyleLbl="parChTrans1D2" presStyleIdx="1" presStyleCnt="2"/>
      <dgm:spPr/>
      <dgm:t>
        <a:bodyPr/>
        <a:lstStyle/>
        <a:p>
          <a:endParaRPr lang="it-IT"/>
        </a:p>
      </dgm:t>
    </dgm:pt>
    <dgm:pt modelId="{1471ECE2-5AB0-4CC7-848C-523F3BB6A344}" type="pres">
      <dgm:prSet presAssocID="{228D2F83-A73E-45E8-B386-1E287BAB5DF2}" presName="hierRoot2" presStyleCnt="0"/>
      <dgm:spPr/>
    </dgm:pt>
    <dgm:pt modelId="{96DF7036-BE0C-4256-B8B8-EBF25C434394}" type="pres">
      <dgm:prSet presAssocID="{228D2F83-A73E-45E8-B386-1E287BAB5DF2}" presName="composite2" presStyleCnt="0"/>
      <dgm:spPr/>
    </dgm:pt>
    <dgm:pt modelId="{D5B13B85-BD59-4634-BE93-700B1730B211}" type="pres">
      <dgm:prSet presAssocID="{228D2F83-A73E-45E8-B386-1E287BAB5DF2}" presName="background2" presStyleLbl="node2" presStyleIdx="1" presStyleCnt="2"/>
      <dgm:spPr/>
    </dgm:pt>
    <dgm:pt modelId="{2A49FE64-166D-4C2E-928A-BDA74C594AF8}" type="pres">
      <dgm:prSet presAssocID="{228D2F83-A73E-45E8-B386-1E287BAB5DF2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C65E2B6-1685-42A9-8D92-4A4299EB77A1}" type="pres">
      <dgm:prSet presAssocID="{228D2F83-A73E-45E8-B386-1E287BAB5DF2}" presName="hierChild3" presStyleCnt="0"/>
      <dgm:spPr/>
    </dgm:pt>
  </dgm:ptLst>
  <dgm:cxnLst>
    <dgm:cxn modelId="{65610558-07EA-455F-A53C-29ACAE4768AF}" type="presOf" srcId="{D33628A3-36D2-4A07-93BA-D582249B4094}" destId="{D4A77AEE-8299-4145-B984-B2E646375046}" srcOrd="0" destOrd="0" presId="urn:microsoft.com/office/officeart/2005/8/layout/hierarchy1"/>
    <dgm:cxn modelId="{5AD197BD-6441-4850-979F-AA773B09F225}" type="presOf" srcId="{E364F1C3-FA42-4EF9-9F00-FE27E52D6797}" destId="{745239FB-47CD-426A-9093-373EBF9D5ED9}" srcOrd="0" destOrd="0" presId="urn:microsoft.com/office/officeart/2005/8/layout/hierarchy1"/>
    <dgm:cxn modelId="{042162E5-85E4-44EC-A873-AC99DEDF806D}" type="presOf" srcId="{16E9E6A2-D2CA-4E9F-A44D-56B1F529BA00}" destId="{3259FD72-E4F3-4F54-AD0D-2502A3F63C68}" srcOrd="0" destOrd="0" presId="urn:microsoft.com/office/officeart/2005/8/layout/hierarchy1"/>
    <dgm:cxn modelId="{0A92EC3B-9DEF-4A94-A0B9-5C8C743F23FA}" type="presOf" srcId="{3ED15567-DDD2-4F02-BA08-E30D110CCE59}" destId="{DB23C2A1-466F-43C5-A88F-CC6F092B5435}" srcOrd="0" destOrd="0" presId="urn:microsoft.com/office/officeart/2005/8/layout/hierarchy1"/>
    <dgm:cxn modelId="{606B7DFC-1C25-4A9C-9749-74F78DD81C2D}" type="presOf" srcId="{D4685A63-E14E-4F26-ACAB-479E82BB1EEF}" destId="{69118E25-F896-4EA0-B925-180588EC4FE8}" srcOrd="0" destOrd="0" presId="urn:microsoft.com/office/officeart/2005/8/layout/hierarchy1"/>
    <dgm:cxn modelId="{C0F9801E-BD96-4DA4-AFC4-7E4838CA8F93}" type="presOf" srcId="{CF9C736E-1441-47E7-9EB0-8586F199D336}" destId="{5DC07AE9-95A7-4E69-81A6-C830F6D1C8B3}" srcOrd="0" destOrd="0" presId="urn:microsoft.com/office/officeart/2005/8/layout/hierarchy1"/>
    <dgm:cxn modelId="{BE00C980-ED39-497F-B7E3-ECC0AC97CF66}" type="presOf" srcId="{228D2F83-A73E-45E8-B386-1E287BAB5DF2}" destId="{2A49FE64-166D-4C2E-928A-BDA74C594AF8}" srcOrd="0" destOrd="0" presId="urn:microsoft.com/office/officeart/2005/8/layout/hierarchy1"/>
    <dgm:cxn modelId="{792CADF9-2E50-4169-8C6B-90C5B792E3B5}" srcId="{CF9C736E-1441-47E7-9EB0-8586F199D336}" destId="{3ED15567-DDD2-4F02-BA08-E30D110CCE59}" srcOrd="0" destOrd="0" parTransId="{D3370EF9-F37C-4F81-93E9-A1617B49BFBE}" sibTransId="{5610B1EF-E6E3-4433-A7F2-C62E12665447}"/>
    <dgm:cxn modelId="{400F5F66-21F6-4261-BD7A-1836BA14AEDE}" srcId="{3ED15567-DDD2-4F02-BA08-E30D110CCE59}" destId="{D75CE27B-189D-4B2F-B7F8-98EE2B82419C}" srcOrd="0" destOrd="0" parTransId="{D4685A63-E14E-4F26-ACAB-479E82BB1EEF}" sibTransId="{662F701E-7FCB-482A-9B98-A71EE1AC0E1C}"/>
    <dgm:cxn modelId="{C7E9DDDA-59DB-476E-B9EE-716F4B17AF2A}" type="presOf" srcId="{8D415A89-3AA4-422D-B7BA-071DADFA58B4}" destId="{046E4E19-81CE-4FA4-BC9B-9DD0B919D7E3}" srcOrd="0" destOrd="0" presId="urn:microsoft.com/office/officeart/2005/8/layout/hierarchy1"/>
    <dgm:cxn modelId="{12BED408-3148-4FE1-A56B-71CC2DBBE8C2}" srcId="{3ED15567-DDD2-4F02-BA08-E30D110CCE59}" destId="{228D2F83-A73E-45E8-B386-1E287BAB5DF2}" srcOrd="1" destOrd="0" parTransId="{E364F1C3-FA42-4EF9-9F00-FE27E52D6797}" sibTransId="{79491015-F2E1-4BBA-A625-58C069D8D342}"/>
    <dgm:cxn modelId="{919E2D5A-0F0A-416E-B341-30485354BA42}" type="presOf" srcId="{A27C9755-B625-410D-A6F4-000BE5275A2C}" destId="{2B7AA092-448A-4DF4-A4AE-B4B05A432DDD}" srcOrd="0" destOrd="0" presId="urn:microsoft.com/office/officeart/2005/8/layout/hierarchy1"/>
    <dgm:cxn modelId="{C92ACBA1-4CE1-4860-AA61-ED31034F2135}" srcId="{D75CE27B-189D-4B2F-B7F8-98EE2B82419C}" destId="{8D415A89-3AA4-422D-B7BA-071DADFA58B4}" srcOrd="1" destOrd="0" parTransId="{16E9E6A2-D2CA-4E9F-A44D-56B1F529BA00}" sibTransId="{A0B4B120-0BC8-45F9-AE74-7C91D0FF954D}"/>
    <dgm:cxn modelId="{A0A63E2D-D9D8-4963-8B29-07CA8F8A02A7}" srcId="{D75CE27B-189D-4B2F-B7F8-98EE2B82419C}" destId="{A27C9755-B625-410D-A6F4-000BE5275A2C}" srcOrd="0" destOrd="0" parTransId="{D33628A3-36D2-4A07-93BA-D582249B4094}" sibTransId="{18E4FC88-EABA-441A-B9CE-183BA594E6CF}"/>
    <dgm:cxn modelId="{3061174F-CCD1-4230-8DFD-A9F6CD75E4A8}" type="presOf" srcId="{D75CE27B-189D-4B2F-B7F8-98EE2B82419C}" destId="{AE42F167-3ADE-4886-AE1F-EFA47E1B8D49}" srcOrd="0" destOrd="0" presId="urn:microsoft.com/office/officeart/2005/8/layout/hierarchy1"/>
    <dgm:cxn modelId="{7469DFBE-E09E-44E9-9F88-49DCEB07084E}" type="presParOf" srcId="{5DC07AE9-95A7-4E69-81A6-C830F6D1C8B3}" destId="{6F82FFA8-002F-4FAD-9772-17838024ED28}" srcOrd="0" destOrd="0" presId="urn:microsoft.com/office/officeart/2005/8/layout/hierarchy1"/>
    <dgm:cxn modelId="{28C9FF0C-1841-4989-AC5C-B22F6002C308}" type="presParOf" srcId="{6F82FFA8-002F-4FAD-9772-17838024ED28}" destId="{5218B208-2F95-45D7-88C1-CD5230B2F003}" srcOrd="0" destOrd="0" presId="urn:microsoft.com/office/officeart/2005/8/layout/hierarchy1"/>
    <dgm:cxn modelId="{C327802D-BBFD-4C67-B676-256E80EB8F86}" type="presParOf" srcId="{5218B208-2F95-45D7-88C1-CD5230B2F003}" destId="{F6DE1E12-5755-4EFA-9A7F-32F4DFE2F689}" srcOrd="0" destOrd="0" presId="urn:microsoft.com/office/officeart/2005/8/layout/hierarchy1"/>
    <dgm:cxn modelId="{15D8D13F-2428-4A2B-847A-C9E00CCEBD62}" type="presParOf" srcId="{5218B208-2F95-45D7-88C1-CD5230B2F003}" destId="{DB23C2A1-466F-43C5-A88F-CC6F092B5435}" srcOrd="1" destOrd="0" presId="urn:microsoft.com/office/officeart/2005/8/layout/hierarchy1"/>
    <dgm:cxn modelId="{6B0E683C-6844-4A2B-ABDB-E68125396455}" type="presParOf" srcId="{6F82FFA8-002F-4FAD-9772-17838024ED28}" destId="{6DA6C035-7AFA-4B64-A169-86BD9EB81B7F}" srcOrd="1" destOrd="0" presId="urn:microsoft.com/office/officeart/2005/8/layout/hierarchy1"/>
    <dgm:cxn modelId="{9CBD3A01-21CB-4A2D-A72A-F619B3FAF284}" type="presParOf" srcId="{6DA6C035-7AFA-4B64-A169-86BD9EB81B7F}" destId="{69118E25-F896-4EA0-B925-180588EC4FE8}" srcOrd="0" destOrd="0" presId="urn:microsoft.com/office/officeart/2005/8/layout/hierarchy1"/>
    <dgm:cxn modelId="{84E3E050-E485-4954-BC2F-6D7A3C82F89C}" type="presParOf" srcId="{6DA6C035-7AFA-4B64-A169-86BD9EB81B7F}" destId="{8FD0C0F0-A1D9-4132-91A4-359E5E0BF4E9}" srcOrd="1" destOrd="0" presId="urn:microsoft.com/office/officeart/2005/8/layout/hierarchy1"/>
    <dgm:cxn modelId="{E3D189AD-B4DE-40F0-ABB8-65C743B3A59D}" type="presParOf" srcId="{8FD0C0F0-A1D9-4132-91A4-359E5E0BF4E9}" destId="{7C6FA221-CBD2-4B83-B56D-8F436DB90DB1}" srcOrd="0" destOrd="0" presId="urn:microsoft.com/office/officeart/2005/8/layout/hierarchy1"/>
    <dgm:cxn modelId="{8F334C62-D448-49B0-8294-FB5CEA8FFD20}" type="presParOf" srcId="{7C6FA221-CBD2-4B83-B56D-8F436DB90DB1}" destId="{6FF314B1-EC1D-4D3F-9BF9-4EA540261D8D}" srcOrd="0" destOrd="0" presId="urn:microsoft.com/office/officeart/2005/8/layout/hierarchy1"/>
    <dgm:cxn modelId="{197BF969-DED3-4816-96D2-37D6129A5A67}" type="presParOf" srcId="{7C6FA221-CBD2-4B83-B56D-8F436DB90DB1}" destId="{AE42F167-3ADE-4886-AE1F-EFA47E1B8D49}" srcOrd="1" destOrd="0" presId="urn:microsoft.com/office/officeart/2005/8/layout/hierarchy1"/>
    <dgm:cxn modelId="{44E5AF95-EE2A-463D-B665-D3D89D76F6B3}" type="presParOf" srcId="{8FD0C0F0-A1D9-4132-91A4-359E5E0BF4E9}" destId="{C4D5D665-75AB-4118-BA54-09C0F42E3DA9}" srcOrd="1" destOrd="0" presId="urn:microsoft.com/office/officeart/2005/8/layout/hierarchy1"/>
    <dgm:cxn modelId="{10B24A6F-1302-4BD0-9AA4-32401BE029B9}" type="presParOf" srcId="{C4D5D665-75AB-4118-BA54-09C0F42E3DA9}" destId="{D4A77AEE-8299-4145-B984-B2E646375046}" srcOrd="0" destOrd="0" presId="urn:microsoft.com/office/officeart/2005/8/layout/hierarchy1"/>
    <dgm:cxn modelId="{103149E2-3491-4E89-A177-E575DD9C991E}" type="presParOf" srcId="{C4D5D665-75AB-4118-BA54-09C0F42E3DA9}" destId="{3AEE7A15-DF23-4163-BDCB-A53AF1A047BD}" srcOrd="1" destOrd="0" presId="urn:microsoft.com/office/officeart/2005/8/layout/hierarchy1"/>
    <dgm:cxn modelId="{E3218564-213E-4237-8220-95A4D761E9E9}" type="presParOf" srcId="{3AEE7A15-DF23-4163-BDCB-A53AF1A047BD}" destId="{684A8A23-B3A5-4243-86C6-0ED1BB044EB4}" srcOrd="0" destOrd="0" presId="urn:microsoft.com/office/officeart/2005/8/layout/hierarchy1"/>
    <dgm:cxn modelId="{939A1690-F46F-495A-A009-0CF1E34C8836}" type="presParOf" srcId="{684A8A23-B3A5-4243-86C6-0ED1BB044EB4}" destId="{4E7881BC-3D42-44AE-99C7-B75813452BF8}" srcOrd="0" destOrd="0" presId="urn:microsoft.com/office/officeart/2005/8/layout/hierarchy1"/>
    <dgm:cxn modelId="{5838A56A-394F-4F79-832F-918D6CA0C29C}" type="presParOf" srcId="{684A8A23-B3A5-4243-86C6-0ED1BB044EB4}" destId="{2B7AA092-448A-4DF4-A4AE-B4B05A432DDD}" srcOrd="1" destOrd="0" presId="urn:microsoft.com/office/officeart/2005/8/layout/hierarchy1"/>
    <dgm:cxn modelId="{4088DF60-83A2-4966-97E3-CC1E9BDFF517}" type="presParOf" srcId="{3AEE7A15-DF23-4163-BDCB-A53AF1A047BD}" destId="{38C6089F-43DB-499A-BB36-2B2FFA5FF385}" srcOrd="1" destOrd="0" presId="urn:microsoft.com/office/officeart/2005/8/layout/hierarchy1"/>
    <dgm:cxn modelId="{9ED25FE1-7102-4F99-A6B3-F897F81D5AC6}" type="presParOf" srcId="{C4D5D665-75AB-4118-BA54-09C0F42E3DA9}" destId="{3259FD72-E4F3-4F54-AD0D-2502A3F63C68}" srcOrd="2" destOrd="0" presId="urn:microsoft.com/office/officeart/2005/8/layout/hierarchy1"/>
    <dgm:cxn modelId="{58E405D1-9233-46BC-9E5A-01538842D5B3}" type="presParOf" srcId="{C4D5D665-75AB-4118-BA54-09C0F42E3DA9}" destId="{6F51918E-E7F3-42F8-BB66-454B7ADEF704}" srcOrd="3" destOrd="0" presId="urn:microsoft.com/office/officeart/2005/8/layout/hierarchy1"/>
    <dgm:cxn modelId="{1B6C4339-3FF2-497B-BE99-B03AF63EA8F0}" type="presParOf" srcId="{6F51918E-E7F3-42F8-BB66-454B7ADEF704}" destId="{81F7672D-93FD-4650-B787-937F70DEE1DC}" srcOrd="0" destOrd="0" presId="urn:microsoft.com/office/officeart/2005/8/layout/hierarchy1"/>
    <dgm:cxn modelId="{9C0D1369-0C51-4E01-9397-69CC8E4A6241}" type="presParOf" srcId="{81F7672D-93FD-4650-B787-937F70DEE1DC}" destId="{0C003796-619E-4F6E-A43D-8BD7BD26EF7D}" srcOrd="0" destOrd="0" presId="urn:microsoft.com/office/officeart/2005/8/layout/hierarchy1"/>
    <dgm:cxn modelId="{FC96FE3E-88DB-4DFF-B6A1-38227BDE1CE2}" type="presParOf" srcId="{81F7672D-93FD-4650-B787-937F70DEE1DC}" destId="{046E4E19-81CE-4FA4-BC9B-9DD0B919D7E3}" srcOrd="1" destOrd="0" presId="urn:microsoft.com/office/officeart/2005/8/layout/hierarchy1"/>
    <dgm:cxn modelId="{1AAAC831-C452-4D3C-AD4E-7E9F9AD7F558}" type="presParOf" srcId="{6F51918E-E7F3-42F8-BB66-454B7ADEF704}" destId="{42019ED0-C298-4F5B-BEFB-FB8A438FA20C}" srcOrd="1" destOrd="0" presId="urn:microsoft.com/office/officeart/2005/8/layout/hierarchy1"/>
    <dgm:cxn modelId="{D8B47C3B-C67A-4A6A-B007-83D6BC3FAD98}" type="presParOf" srcId="{6DA6C035-7AFA-4B64-A169-86BD9EB81B7F}" destId="{745239FB-47CD-426A-9093-373EBF9D5ED9}" srcOrd="2" destOrd="0" presId="urn:microsoft.com/office/officeart/2005/8/layout/hierarchy1"/>
    <dgm:cxn modelId="{27763EA8-1A24-46DA-8220-6159D286A3DF}" type="presParOf" srcId="{6DA6C035-7AFA-4B64-A169-86BD9EB81B7F}" destId="{1471ECE2-5AB0-4CC7-848C-523F3BB6A344}" srcOrd="3" destOrd="0" presId="urn:microsoft.com/office/officeart/2005/8/layout/hierarchy1"/>
    <dgm:cxn modelId="{000C202D-1C81-4EA4-BC80-DE50F5CE2761}" type="presParOf" srcId="{1471ECE2-5AB0-4CC7-848C-523F3BB6A344}" destId="{96DF7036-BE0C-4256-B8B8-EBF25C434394}" srcOrd="0" destOrd="0" presId="urn:microsoft.com/office/officeart/2005/8/layout/hierarchy1"/>
    <dgm:cxn modelId="{F16E6285-0D82-4E16-8ABF-800BDF08F4E9}" type="presParOf" srcId="{96DF7036-BE0C-4256-B8B8-EBF25C434394}" destId="{D5B13B85-BD59-4634-BE93-700B1730B211}" srcOrd="0" destOrd="0" presId="urn:microsoft.com/office/officeart/2005/8/layout/hierarchy1"/>
    <dgm:cxn modelId="{85E29275-D1BA-450A-8120-0B5CBC39297A}" type="presParOf" srcId="{96DF7036-BE0C-4256-B8B8-EBF25C434394}" destId="{2A49FE64-166D-4C2E-928A-BDA74C594AF8}" srcOrd="1" destOrd="0" presId="urn:microsoft.com/office/officeart/2005/8/layout/hierarchy1"/>
    <dgm:cxn modelId="{C7CD34FE-6E1B-442A-AA58-5569EE21688C}" type="presParOf" srcId="{1471ECE2-5AB0-4CC7-848C-523F3BB6A344}" destId="{5C65E2B6-1685-42A9-8D92-4A4299EB77A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5239FB-47CD-426A-9093-373EBF9D5ED9}">
      <dsp:nvSpPr>
        <dsp:cNvPr id="0" name=""/>
        <dsp:cNvSpPr/>
      </dsp:nvSpPr>
      <dsp:spPr>
        <a:xfrm>
          <a:off x="4586386" y="1327910"/>
          <a:ext cx="1276945" cy="6077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4136"/>
              </a:lnTo>
              <a:lnTo>
                <a:pt x="1276945" y="414136"/>
              </a:lnTo>
              <a:lnTo>
                <a:pt x="1276945" y="6077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59FD72-E4F3-4F54-AD0D-2502A3F63C68}">
      <dsp:nvSpPr>
        <dsp:cNvPr id="0" name=""/>
        <dsp:cNvSpPr/>
      </dsp:nvSpPr>
      <dsp:spPr>
        <a:xfrm>
          <a:off x="3309441" y="3262482"/>
          <a:ext cx="1505541" cy="5549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1380"/>
              </a:lnTo>
              <a:lnTo>
                <a:pt x="1505541" y="361380"/>
              </a:lnTo>
              <a:lnTo>
                <a:pt x="1505541" y="55495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A77AEE-8299-4145-B984-B2E646375046}">
      <dsp:nvSpPr>
        <dsp:cNvPr id="0" name=""/>
        <dsp:cNvSpPr/>
      </dsp:nvSpPr>
      <dsp:spPr>
        <a:xfrm>
          <a:off x="2032496" y="3262482"/>
          <a:ext cx="1276945" cy="607709"/>
        </a:xfrm>
        <a:custGeom>
          <a:avLst/>
          <a:gdLst/>
          <a:ahLst/>
          <a:cxnLst/>
          <a:rect l="0" t="0" r="0" b="0"/>
          <a:pathLst>
            <a:path>
              <a:moveTo>
                <a:pt x="1276945" y="0"/>
              </a:moveTo>
              <a:lnTo>
                <a:pt x="1276945" y="414136"/>
              </a:lnTo>
              <a:lnTo>
                <a:pt x="0" y="414136"/>
              </a:lnTo>
              <a:lnTo>
                <a:pt x="0" y="60770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118E25-F896-4EA0-B925-180588EC4FE8}">
      <dsp:nvSpPr>
        <dsp:cNvPr id="0" name=""/>
        <dsp:cNvSpPr/>
      </dsp:nvSpPr>
      <dsp:spPr>
        <a:xfrm>
          <a:off x="3309441" y="1327910"/>
          <a:ext cx="1276945" cy="607709"/>
        </a:xfrm>
        <a:custGeom>
          <a:avLst/>
          <a:gdLst/>
          <a:ahLst/>
          <a:cxnLst/>
          <a:rect l="0" t="0" r="0" b="0"/>
          <a:pathLst>
            <a:path>
              <a:moveTo>
                <a:pt x="1276945" y="0"/>
              </a:moveTo>
              <a:lnTo>
                <a:pt x="1276945" y="414136"/>
              </a:lnTo>
              <a:lnTo>
                <a:pt x="0" y="414136"/>
              </a:lnTo>
              <a:lnTo>
                <a:pt x="0" y="6077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E1E12-5755-4EFA-9A7F-32F4DFE2F689}">
      <dsp:nvSpPr>
        <dsp:cNvPr id="0" name=""/>
        <dsp:cNvSpPr/>
      </dsp:nvSpPr>
      <dsp:spPr>
        <a:xfrm>
          <a:off x="3541613" y="1048"/>
          <a:ext cx="2089546" cy="1326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23C2A1-466F-43C5-A88F-CC6F092B5435}">
      <dsp:nvSpPr>
        <dsp:cNvPr id="0" name=""/>
        <dsp:cNvSpPr/>
      </dsp:nvSpPr>
      <dsp:spPr>
        <a:xfrm>
          <a:off x="3773785" y="221611"/>
          <a:ext cx="2089546" cy="1326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Titolare del trattamento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DS Elisa </a:t>
          </a:r>
          <a:r>
            <a:rPr lang="it-IT" sz="1600" kern="1200" dirty="0" err="1" smtClean="0"/>
            <a:t>Gusmeroli</a:t>
          </a:r>
          <a:r>
            <a:rPr lang="it-IT" sz="1600" kern="1200" dirty="0" smtClean="0"/>
            <a:t> </a:t>
          </a:r>
          <a:endParaRPr lang="it-IT" sz="1600" kern="1200" dirty="0"/>
        </a:p>
      </dsp:txBody>
      <dsp:txXfrm>
        <a:off x="3812647" y="260473"/>
        <a:ext cx="2011822" cy="1249138"/>
      </dsp:txXfrm>
    </dsp:sp>
    <dsp:sp modelId="{6FF314B1-EC1D-4D3F-9BF9-4EA540261D8D}">
      <dsp:nvSpPr>
        <dsp:cNvPr id="0" name=""/>
        <dsp:cNvSpPr/>
      </dsp:nvSpPr>
      <dsp:spPr>
        <a:xfrm>
          <a:off x="2264667" y="1935620"/>
          <a:ext cx="2089546" cy="1326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42F167-3ADE-4886-AE1F-EFA47E1B8D49}">
      <dsp:nvSpPr>
        <dsp:cNvPr id="0" name=""/>
        <dsp:cNvSpPr/>
      </dsp:nvSpPr>
      <dsp:spPr>
        <a:xfrm>
          <a:off x="2496839" y="2156184"/>
          <a:ext cx="2089546" cy="1326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Responsabile del trattamento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DSGA Alba De Giovanetti </a:t>
          </a:r>
          <a:endParaRPr lang="it-IT" sz="1600" kern="1200" dirty="0"/>
        </a:p>
      </dsp:txBody>
      <dsp:txXfrm>
        <a:off x="2535701" y="2195046"/>
        <a:ext cx="2011822" cy="1249138"/>
      </dsp:txXfrm>
    </dsp:sp>
    <dsp:sp modelId="{4E7881BC-3D42-44AE-99C7-B75813452BF8}">
      <dsp:nvSpPr>
        <dsp:cNvPr id="0" name=""/>
        <dsp:cNvSpPr/>
      </dsp:nvSpPr>
      <dsp:spPr>
        <a:xfrm>
          <a:off x="987722" y="3870192"/>
          <a:ext cx="2089546" cy="1326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7AA092-448A-4DF4-A4AE-B4B05A432DDD}">
      <dsp:nvSpPr>
        <dsp:cNvPr id="0" name=""/>
        <dsp:cNvSpPr/>
      </dsp:nvSpPr>
      <dsp:spPr>
        <a:xfrm>
          <a:off x="1219894" y="4090756"/>
          <a:ext cx="2089546" cy="1326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Responsabile del </a:t>
          </a:r>
          <a:r>
            <a:rPr lang="it-IT" sz="1600" kern="1200" dirty="0" smtClean="0"/>
            <a:t>trattamento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err="1" smtClean="0"/>
            <a:t>Maxenti</a:t>
          </a:r>
          <a:r>
            <a:rPr lang="it-IT" sz="1600" kern="1200" dirty="0" smtClean="0"/>
            <a:t> Rita </a:t>
          </a:r>
          <a:endParaRPr lang="it-IT" sz="1600" kern="1200" dirty="0"/>
        </a:p>
      </dsp:txBody>
      <dsp:txXfrm>
        <a:off x="1258756" y="4129618"/>
        <a:ext cx="2011822" cy="1249138"/>
      </dsp:txXfrm>
    </dsp:sp>
    <dsp:sp modelId="{0C003796-619E-4F6E-A43D-8BD7BD26EF7D}">
      <dsp:nvSpPr>
        <dsp:cNvPr id="0" name=""/>
        <dsp:cNvSpPr/>
      </dsp:nvSpPr>
      <dsp:spPr>
        <a:xfrm>
          <a:off x="3770209" y="3817436"/>
          <a:ext cx="2089546" cy="1326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6E4E19-81CE-4FA4-BC9B-9DD0B919D7E3}">
      <dsp:nvSpPr>
        <dsp:cNvPr id="0" name=""/>
        <dsp:cNvSpPr/>
      </dsp:nvSpPr>
      <dsp:spPr>
        <a:xfrm>
          <a:off x="4002381" y="4038000"/>
          <a:ext cx="2089546" cy="1326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Responsabile del </a:t>
          </a:r>
          <a:r>
            <a:rPr lang="it-IT" sz="1600" kern="1200" dirty="0" smtClean="0"/>
            <a:t>trattamento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err="1" smtClean="0"/>
            <a:t>Diliso</a:t>
          </a:r>
          <a:r>
            <a:rPr lang="it-IT" sz="1600" kern="1200" smtClean="0"/>
            <a:t> Nicola </a:t>
          </a:r>
          <a:endParaRPr lang="it-IT" sz="1600" kern="1200" dirty="0"/>
        </a:p>
      </dsp:txBody>
      <dsp:txXfrm>
        <a:off x="4041243" y="4076862"/>
        <a:ext cx="2011822" cy="1249138"/>
      </dsp:txXfrm>
    </dsp:sp>
    <dsp:sp modelId="{D5B13B85-BD59-4634-BE93-700B1730B211}">
      <dsp:nvSpPr>
        <dsp:cNvPr id="0" name=""/>
        <dsp:cNvSpPr/>
      </dsp:nvSpPr>
      <dsp:spPr>
        <a:xfrm>
          <a:off x="4818558" y="1935620"/>
          <a:ext cx="2089546" cy="132686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49FE64-166D-4C2E-928A-BDA74C594AF8}">
      <dsp:nvSpPr>
        <dsp:cNvPr id="0" name=""/>
        <dsp:cNvSpPr/>
      </dsp:nvSpPr>
      <dsp:spPr>
        <a:xfrm>
          <a:off x="5050730" y="2156184"/>
          <a:ext cx="2089546" cy="13268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Responsabile del trattamento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/>
            <a:t>De Caprio Antonio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600" kern="1200" dirty="0"/>
        </a:p>
      </dsp:txBody>
      <dsp:txXfrm>
        <a:off x="5089592" y="2195046"/>
        <a:ext cx="2011822" cy="1249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964D-2FC1-4930-A78B-0F8569A82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D9FD91A-31F3-4D2D-8D8A-F5B49DAB4D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AAF8441-CF9D-4B7A-B4E3-7DA61708B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15/02/2020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C96A23B-7230-40B6-A2A0-25CD1D6C9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1AB750A-07CF-434F-B722-3C7D87B51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498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7457D4-34FE-4EAD-B399-F41BC5393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DF78EE0-A42B-4722-AB3F-1ED7E8CFB8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6DAF4B-DC74-4216-9F05-F9B2301AC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15/02/2020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AB694AC-B18E-46E0-8E5D-4DFFD18F3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8CC99B5-CD11-4EAA-AE5D-02CD72312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647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DD3BFFD-B824-4EB7-8B1C-4C0C7C2CA5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E6A4074-FF48-435C-A522-494011F60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808432D-1BC7-4A4B-B264-326813DE1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15/02/2020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E70C1B7-E12E-44E2-9B04-0F64FF1E7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136D6A-23D7-4EB1-8989-42FC0794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35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211163-1BE9-412E-B02C-F565EC2F3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8400804-59B2-4BEA-B65C-5FF59C80C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96C2AD-953E-48B8-B99C-CE8196A8F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15/02/2020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D4ADA88-1B4C-4056-8893-E05B5D349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EC1C4C0-1B32-4AE9-A2F3-F03097E22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746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A9B4CE-014D-40DA-A032-D2CF3B168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CB02D23-98D6-49C8-943D-6F0888E61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DE8F5F-2C7D-4715-BD82-90E95A9B3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15/02/2020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CB4102-329D-48BC-8F87-4E9E46FED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081D16D-EF4D-48E0-BEA6-D2F976B7E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709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15409A-2006-4E95-BAE5-E2AD079AA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FCDBDF8-757C-45D8-8B4A-CE71F61E64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2E75691-C115-45D8-9A81-938367D28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5D5AD8D-E385-448E-945F-A8C896D5A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15/02/2020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1A9EA81-16EA-4947-A888-714C3E662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FA8A45C-3599-4C34-A27D-2C5A39689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1704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7EA89C-1A46-4E2B-877A-C3D631041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7FD5665-487B-413C-8F23-EC6094D5D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B32255-B9AF-45EC-BB33-6C6B8A83B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99E045F-7478-4618-B1EC-6C3DB25DD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BA02171-E2AC-4A03-96B7-DB5781EA13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11A2E30-CE0B-4CD3-9905-2E111C639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15/02/2020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A960856-5434-40C8-9070-9E1B0A6C5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5413A219-E3C4-431B-8684-6A47F654A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628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7CB567-FB69-417F-890B-0C9FE6E68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C2ED0062-254D-4923-A73D-30096B259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15/02/2020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5EEA828-7ABE-490E-808A-F083F5EAD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B14800D-099C-4603-9F39-51F7E6B11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833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50AEFAB-B502-4B05-82C9-D6DDC896B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15/02/2020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375148B4-6E33-4F8E-93F6-E272B72AD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9F0B89A-9328-4C20-BDD2-F0E760CFF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8291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3CEB12-4409-4E7C-8AFB-5FB2F124D1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384AC6B-367C-4B35-8C41-81B659C91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A6FC1E5-791F-4667-A76B-85EEB4900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15B3891-71E6-4C06-99E0-359E729D4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15/02/2020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FD74334-F5D9-4DAC-890A-2521721B2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14C37C6-43FA-43D1-BC14-ABAD9ADCB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136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AC342C2-0816-4BDB-AEB6-6A2BC506F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EC62D89-5A0C-4FE9-9805-37B53E2D3E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2522A0D-0F1C-407A-94D7-86AC3C63B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603064B-00A4-4A84-A803-0057BB58D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19050-6D3D-442F-A702-4DD8E5D8C39C}" type="datetimeFigureOut">
              <a:rPr lang="it-IT" smtClean="0"/>
              <a:t>15/02/2020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CCB4F59-4D80-48EF-860C-62A1EDA9F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FEF8D4F-8D0D-41EC-9ABC-89AF20416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442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8A80A1B-AE9B-4A33-8666-A31027972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4D7192-0F68-4D11-B4E8-524E527174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6C0D4A-512B-4A6D-9CD7-84C7A9DFCE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19050-6D3D-442F-A702-4DD8E5D8C39C}" type="datetimeFigureOut">
              <a:rPr lang="it-IT" smtClean="0"/>
              <a:t>15/02/2020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8D3724-2CBF-42B0-8281-A5A70678A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71620DA-32C1-4F24-8DAB-D243DDD022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A49EE-AE92-44D6-8ECB-E35F1C015D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9664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id="{B043CA18-CD8B-48EE-BB18-480E801881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3701899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Gruppo 4">
            <a:extLst>
              <a:ext uri="{FF2B5EF4-FFF2-40B4-BE49-F238E27FC236}">
                <a16:creationId xmlns:a16="http://schemas.microsoft.com/office/drawing/2014/main" id="{7F050E88-A716-4608-B420-82096F695710}"/>
              </a:ext>
            </a:extLst>
          </p:cNvPr>
          <p:cNvGrpSpPr/>
          <p:nvPr/>
        </p:nvGrpSpPr>
        <p:grpSpPr>
          <a:xfrm>
            <a:off x="2466289" y="848846"/>
            <a:ext cx="2089546" cy="1326862"/>
            <a:chOff x="3773785" y="221611"/>
            <a:chExt cx="2089546" cy="1326862"/>
          </a:xfrm>
        </p:grpSpPr>
        <p:sp>
          <p:nvSpPr>
            <p:cNvPr id="6" name="Rettangolo con angoli arrotondati 5">
              <a:extLst>
                <a:ext uri="{FF2B5EF4-FFF2-40B4-BE49-F238E27FC236}">
                  <a16:creationId xmlns:a16="http://schemas.microsoft.com/office/drawing/2014/main" id="{F766A3C4-4204-4368-9754-75358B8DD9E0}"/>
                </a:ext>
              </a:extLst>
            </p:cNvPr>
            <p:cNvSpPr/>
            <p:nvPr/>
          </p:nvSpPr>
          <p:spPr>
            <a:xfrm>
              <a:off x="3773785" y="221611"/>
              <a:ext cx="2089546" cy="132686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7" name="CasellaDiTesto 6">
              <a:extLst>
                <a:ext uri="{FF2B5EF4-FFF2-40B4-BE49-F238E27FC236}">
                  <a16:creationId xmlns:a16="http://schemas.microsoft.com/office/drawing/2014/main" id="{2F7F8F67-D805-442F-942B-F8F5AE859A25}"/>
                </a:ext>
              </a:extLst>
            </p:cNvPr>
            <p:cNvSpPr txBox="1"/>
            <p:nvPr/>
          </p:nvSpPr>
          <p:spPr>
            <a:xfrm>
              <a:off x="3812647" y="260473"/>
              <a:ext cx="2011822" cy="12491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sz="1800" kern="1200" dirty="0"/>
                <a:t>Data </a:t>
              </a:r>
              <a:r>
                <a:rPr lang="it-IT" sz="1800" kern="1200" dirty="0" err="1"/>
                <a:t>Protection</a:t>
              </a:r>
              <a:r>
                <a:rPr lang="it-IT" sz="1800" kern="1200" dirty="0"/>
                <a:t> </a:t>
              </a:r>
              <a:r>
                <a:rPr lang="it-IT" sz="1800" kern="1200" dirty="0" err="1" smtClean="0"/>
                <a:t>Officer</a:t>
              </a:r>
              <a:endParaRPr lang="it-IT" sz="1800" kern="1200" dirty="0" smtClean="0"/>
            </a:p>
            <a:p>
              <a:pPr marL="0" lvl="0" indent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it-IT" dirty="0" smtClean="0"/>
                <a:t>Corrado Faletti </a:t>
              </a:r>
              <a:endParaRPr lang="it-IT" sz="1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8577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corrado faletti</dc:creator>
  <cp:lastModifiedBy>Dsga</cp:lastModifiedBy>
  <cp:revision>2</cp:revision>
  <dcterms:created xsi:type="dcterms:W3CDTF">2018-06-03T17:35:38Z</dcterms:created>
  <dcterms:modified xsi:type="dcterms:W3CDTF">2020-02-15T10:05:46Z</dcterms:modified>
</cp:coreProperties>
</file>