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87" r:id="rId2"/>
    <p:sldId id="305" r:id="rId3"/>
    <p:sldId id="309" r:id="rId4"/>
    <p:sldId id="310" r:id="rId5"/>
    <p:sldId id="296" r:id="rId6"/>
    <p:sldId id="288" r:id="rId7"/>
    <p:sldId id="303" r:id="rId8"/>
    <p:sldId id="294" r:id="rId9"/>
    <p:sldId id="292" r:id="rId10"/>
    <p:sldId id="297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291" r:id="rId19"/>
    <p:sldId id="306" r:id="rId20"/>
    <p:sldId id="307" r:id="rId21"/>
    <p:sldId id="308" r:id="rId22"/>
    <p:sldId id="29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B8B7"/>
    <a:srgbClr val="E5B8B7"/>
    <a:srgbClr val="CB7BC1"/>
    <a:srgbClr val="ECDDEF"/>
    <a:srgbClr val="FFD7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165" autoAdjust="0"/>
  </p:normalViewPr>
  <p:slideViewPr>
    <p:cSldViewPr snapToGrid="0">
      <p:cViewPr varScale="1">
        <p:scale>
          <a:sx n="81" d="100"/>
          <a:sy n="81" d="100"/>
        </p:scale>
        <p:origin x="677" y="67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B63F9-D01F-466C-903E-ACE31B11858E}" type="datetimeFigureOut">
              <a:rPr lang="it-IT" smtClean="0"/>
              <a:pPr/>
              <a:t>27/12/2023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F9FB2-659F-4461-83EE-9EFC72B20F0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F9FB2-659F-4461-83EE-9EFC72B20F0F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23419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4287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60043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F9FB2-659F-4461-83EE-9EFC72B20F0F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F9FB2-659F-4461-83EE-9EFC72B20F0F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F9FB2-659F-4461-83EE-9EFC72B20F0F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F9FB2-659F-4461-83EE-9EFC72B20F0F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F9FB2-659F-4461-83EE-9EFC72B20F0F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0718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F9FB2-659F-4461-83EE-9EFC72B20F0F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F9FB2-659F-4461-83EE-9EFC72B20F0F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F9FB2-659F-4461-83EE-9EFC72B20F0F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4F8EC-00D1-473B-86D4-D9BCAD87F5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B26B85-D796-48A1-83D5-53C0F817A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C611A-11B5-46F4-B3BD-86A54A7C1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EFE3-CEFC-464A-852C-7D5936623489}" type="datetime1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4D0C6-BF07-460E-83F0-77433AD9B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Organigramma Liceo "Nervi-Ferrari" Morbegno (SO) - a.s. 2022/2023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B5730-AC0A-4DE0-BF21-DAC6654AA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0737-C20B-4E9B-9202-36822CCA342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6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10F82-FC1A-4950-A9CF-52FAF1DFD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901FC1-E138-4E5C-9D95-C162BB5EB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582CB-8729-49CE-AB1F-9E1F1A77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8ACC-A2C5-41B0-BE53-CF5C0EAB729B}" type="datetime1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D36BF-FC64-4D83-AD24-89F31A534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Organigramma Liceo "Nervi-Ferrari" Morbegno (SO) - a.s. 2022/2023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B5F40-2DD8-4F9C-A435-EEF16D3E3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0737-C20B-4E9B-9202-36822CCA342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59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6C4593-9AE3-4A23-A33E-74FFA03663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DEDD1-239C-4C71-8805-2FB19596E4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9856E-19F2-4858-9E65-3D82FB1EC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7ABF6-331F-44F1-A8D5-09E47C891268}" type="datetime1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8F5BF-6AE0-4AAA-9BB9-8B8E95C53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Organigramma Liceo "Nervi-Ferrari" Morbegno (SO) - a.s. 2022/2023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25363-4606-4218-807F-97A0B865E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0737-C20B-4E9B-9202-36822CCA342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27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55738-03FA-4344-8F50-3BEF61E29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EFA0D-A612-414A-9D9C-AA56C8ACF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B816C-86D6-43D2-A6B1-24EA768A8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6AD5-0910-43D9-B84D-17C634A1376F}" type="datetime1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48AD7-EC38-41F1-8844-7F7D750F5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Organigramma Liceo "Nervi-Ferrari" Morbegno (SO) - a.s. 2022/2023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4B439-EA1F-4B8E-A16A-4AB587DBF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0737-C20B-4E9B-9202-36822CCA342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5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7E82D-8E6F-4740-AF21-710BF2E8A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A0BC1-62EE-4590-8F7E-71DC4111F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C904E-CBE8-4A50-A22A-A22D70017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2371-59B5-489F-B34A-EB5D6DBC86AB}" type="datetime1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40B7B-9141-4BC0-902B-C18E42A70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Organigramma Liceo "Nervi-Ferrari" Morbegno (SO) - a.s. 2022/2023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74D54-8035-41DD-AD69-4F81D8D51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0737-C20B-4E9B-9202-36822CCA342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89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6611A-28D7-4B87-B015-6D1BE7039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996B-2FB3-4BBB-A187-3DD9D0E6A4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57198-5258-4D2D-975F-E18D733D3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9E005-6A1D-46A9-9AD4-4133D3BDE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598A-B74C-4F04-90C1-043504C4F1D2}" type="datetime1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056EE7-2D22-4E0E-AF33-DE8EB0D1A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Organigramma Liceo "Nervi-Ferrari" Morbegno (SO) - a.s. 2022/2023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CA0E0B-BCD9-4318-9715-2F59440B4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0737-C20B-4E9B-9202-36822CCA342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02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C2F30-1806-4901-B96E-3A47510B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480EF-5EB2-4ADA-9124-962FAB4C7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52F4E3-D4E2-4431-9DF9-EBE785D7D4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099232-760A-434C-8066-4332357AF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A05F44-F13F-4734-83DC-45B95EA244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3DA920-86F9-44BD-9853-C6A265858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7997-8603-4732-A3E4-4A1B2E4FE17D}" type="datetime1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D0011D-907F-4D3D-AFB4-0F9542BCD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Organigramma Liceo "Nervi-Ferrari" Morbegno (SO) - a.s. 2022/2023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B560DB-18C5-434F-84D1-35969713A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0737-C20B-4E9B-9202-36822CCA342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99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D41E8-1774-4283-9B9D-8E34103BB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741476-6A8D-4E6F-9D09-82603B71D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B1AA-956E-41C3-BCF4-823FDE36A856}" type="datetime1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959F98-7AE1-4B71-B322-6075A0314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Organigramma Liceo "Nervi-Ferrari" Morbegno (SO) - a.s. 2022/2023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C312A-68CB-4813-B422-A03043ADC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0737-C20B-4E9B-9202-36822CCA342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4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90996C-9835-4AB8-A8BD-A18F0E004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F462-2ED8-4861-866F-64371B271594}" type="datetime1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1E4677-C236-43F0-B67D-2CCCF1889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Organigramma Liceo "Nervi-Ferrari" Morbegno (SO) - a.s. 2022/2023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5D7B1-F2EE-49DF-B574-F4595BF8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0737-C20B-4E9B-9202-36822CCA342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1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475DE-E69E-438A-9E72-7E54B6B62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C1992-9875-4603-ACFB-88402A539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727FD5-3CC3-4D39-B6E8-3BA24C261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8FABA9-E306-4A25-A690-9540969CD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24DF-839D-4249-B64D-E7EEAAEBD1A7}" type="datetime1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5BE822-7D7C-4BD5-8383-B67242FF2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Organigramma Liceo "Nervi-Ferrari" Morbegno (SO) - a.s. 2022/2023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CC607-CC82-4175-BEF8-4F2025D9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0737-C20B-4E9B-9202-36822CCA342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96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F20D6-9F67-4B01-AC4F-E9BDC47EF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49662C-A515-4CD4-8D51-E4391E21CB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7EFD3F-186A-4A7E-ABD9-A218DAF1D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BE1A78-722A-433D-9CAF-EDBBC3678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95023-DF06-4290-BB14-E908E0CB8EA2}" type="datetime1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A4DBB-B233-4596-A70F-D6D95372A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Organigramma Liceo "Nervi-Ferrari" Morbegno (SO) - a.s. 2022/2023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8180F-405C-4E3C-8232-34AF6AC0B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0737-C20B-4E9B-9202-36822CCA342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4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2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D67BA9-829E-4320-AC8B-67F3B5D2F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F767A6-1262-4B45-B78C-890580B29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42962-D0EC-447B-B030-D24879BD0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6D9A2-53A4-49EF-BE7B-BE3828065454}" type="datetime1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D4EBC-0880-4B0C-94E2-AC6811D46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Organigramma Liceo "Nervi-Ferrari" Morbegno (SO) - a.s. 2022/2023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87C7C-97D5-409E-BDBB-77E470E7F4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60737-C20B-4E9B-9202-36822CCA342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36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svg"/><Relationship Id="rId18" Type="http://schemas.openxmlformats.org/officeDocument/2006/relationships/image" Target="../media/image16.jpg"/><Relationship Id="rId26" Type="http://schemas.openxmlformats.org/officeDocument/2006/relationships/image" Target="../media/image24.svg"/><Relationship Id="rId39" Type="http://schemas.openxmlformats.org/officeDocument/2006/relationships/image" Target="../media/image34.png"/><Relationship Id="rId21" Type="http://schemas.openxmlformats.org/officeDocument/2006/relationships/image" Target="../media/image19.png"/><Relationship Id="rId34" Type="http://schemas.openxmlformats.org/officeDocument/2006/relationships/image" Target="../media/image32.svg"/><Relationship Id="rId42" Type="http://schemas.openxmlformats.org/officeDocument/2006/relationships/image" Target="../media/image33.png"/><Relationship Id="rId47" Type="http://schemas.openxmlformats.org/officeDocument/2006/relationships/slide" Target="slide21.xml"/><Relationship Id="rId50" Type="http://schemas.openxmlformats.org/officeDocument/2006/relationships/slide" Target="slide4.xml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9" Type="http://schemas.openxmlformats.org/officeDocument/2006/relationships/image" Target="../media/image27.png"/><Relationship Id="rId11" Type="http://schemas.openxmlformats.org/officeDocument/2006/relationships/image" Target="../media/image9.svg"/><Relationship Id="rId24" Type="http://schemas.openxmlformats.org/officeDocument/2006/relationships/image" Target="../media/image22.svg"/><Relationship Id="rId32" Type="http://schemas.openxmlformats.org/officeDocument/2006/relationships/image" Target="../media/image30.svg"/><Relationship Id="rId37" Type="http://schemas.openxmlformats.org/officeDocument/2006/relationships/image" Target="../media/image33.png"/><Relationship Id="rId40" Type="http://schemas.openxmlformats.org/officeDocument/2006/relationships/image" Target="../media/image34.png"/><Relationship Id="rId45" Type="http://schemas.openxmlformats.org/officeDocument/2006/relationships/slide" Target="slide19.xml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23" Type="http://schemas.openxmlformats.org/officeDocument/2006/relationships/image" Target="../media/image21.png"/><Relationship Id="rId28" Type="http://schemas.openxmlformats.org/officeDocument/2006/relationships/image" Target="../media/image26.svg"/><Relationship Id="rId36" Type="http://schemas.openxmlformats.org/officeDocument/2006/relationships/slide" Target="slide7.xml"/><Relationship Id="rId49" Type="http://schemas.openxmlformats.org/officeDocument/2006/relationships/slide" Target="slide3.xml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slide" Target="slide18.xml"/><Relationship Id="rId4" Type="http://schemas.openxmlformats.org/officeDocument/2006/relationships/image" Target="../media/image2.png"/><Relationship Id="rId9" Type="http://schemas.openxmlformats.org/officeDocument/2006/relationships/image" Target="../media/image7.jpg"/><Relationship Id="rId14" Type="http://schemas.openxmlformats.org/officeDocument/2006/relationships/image" Target="../media/image12.png"/><Relationship Id="rId22" Type="http://schemas.openxmlformats.org/officeDocument/2006/relationships/image" Target="../media/image20.svg"/><Relationship Id="rId27" Type="http://schemas.openxmlformats.org/officeDocument/2006/relationships/image" Target="../media/image25.png"/><Relationship Id="rId30" Type="http://schemas.openxmlformats.org/officeDocument/2006/relationships/image" Target="../media/image28.svg"/><Relationship Id="rId35" Type="http://schemas.openxmlformats.org/officeDocument/2006/relationships/image" Target="../media/image33.png"/><Relationship Id="rId43" Type="http://schemas.openxmlformats.org/officeDocument/2006/relationships/slide" Target="slide2.xml"/><Relationship Id="rId48" Type="http://schemas.openxmlformats.org/officeDocument/2006/relationships/slide" Target="slide22.xml"/><Relationship Id="rId8" Type="http://schemas.openxmlformats.org/officeDocument/2006/relationships/image" Target="../media/image6.jpg"/><Relationship Id="rId3" Type="http://schemas.openxmlformats.org/officeDocument/2006/relationships/image" Target="../media/image1.jpe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slide" Target="slide8.xml"/><Relationship Id="rId46" Type="http://schemas.openxmlformats.org/officeDocument/2006/relationships/slide" Target="slide20.xml"/><Relationship Id="rId20" Type="http://schemas.openxmlformats.org/officeDocument/2006/relationships/image" Target="../media/image18.svg"/><Relationship Id="rId41" Type="http://schemas.openxmlformats.org/officeDocument/2006/relationships/slide" Target="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slide" Target="slide13.xml"/><Relationship Id="rId18" Type="http://schemas.openxmlformats.org/officeDocument/2006/relationships/slide" Target="slide15.xml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34.png"/><Relationship Id="rId17" Type="http://schemas.openxmlformats.org/officeDocument/2006/relationships/slide" Target="slide14.xml"/><Relationship Id="rId2" Type="http://schemas.openxmlformats.org/officeDocument/2006/relationships/notesSlide" Target="../notesSlides/notesSlide2.xml"/><Relationship Id="rId16" Type="http://schemas.openxmlformats.org/officeDocument/2006/relationships/slide" Target="slide12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svg"/><Relationship Id="rId11" Type="http://schemas.openxmlformats.org/officeDocument/2006/relationships/image" Target="../media/image33.png"/><Relationship Id="rId5" Type="http://schemas.openxmlformats.org/officeDocument/2006/relationships/image" Target="../media/image37.png"/><Relationship Id="rId15" Type="http://schemas.openxmlformats.org/officeDocument/2006/relationships/slide" Target="slide11.xml"/><Relationship Id="rId10" Type="http://schemas.openxmlformats.org/officeDocument/2006/relationships/slide" Target="slide10.xml"/><Relationship Id="rId19" Type="http://schemas.openxmlformats.org/officeDocument/2006/relationships/slide" Target="slide16.xml"/><Relationship Id="rId4" Type="http://schemas.openxmlformats.org/officeDocument/2006/relationships/image" Target="../media/image36.svg"/><Relationship Id="rId9" Type="http://schemas.openxmlformats.org/officeDocument/2006/relationships/image" Target="../media/image33.png"/><Relationship Id="rId14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egnaposto piè di pagina 190"/>
          <p:cNvSpPr>
            <a:spLocks noGrp="1"/>
          </p:cNvSpPr>
          <p:nvPr>
            <p:ph type="ftr" sz="quarter" idx="11"/>
          </p:nvPr>
        </p:nvSpPr>
        <p:spPr>
          <a:xfrm>
            <a:off x="14452" y="24717"/>
            <a:ext cx="4047809" cy="881972"/>
          </a:xfrm>
        </p:spPr>
        <p:txBody>
          <a:bodyPr/>
          <a:lstStyle/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</a:t>
            </a:r>
          </a:p>
          <a:p>
            <a:r>
              <a:rPr lang="it-IT" sz="1800">
                <a:latin typeface="Arial Nova" panose="020B0504020202020204" pitchFamily="34" charset="0"/>
              </a:rPr>
              <a:t>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p:cxnSp>
        <p:nvCxnSpPr>
          <p:cNvPr id="733" name="Connettore 1 732"/>
          <p:cNvCxnSpPr>
            <a:cxnSpLocks/>
          </p:cNvCxnSpPr>
          <p:nvPr/>
        </p:nvCxnSpPr>
        <p:spPr>
          <a:xfrm>
            <a:off x="100260" y="3499867"/>
            <a:ext cx="4409039" cy="2010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49" name="Connettore 1 748"/>
          <p:cNvCxnSpPr>
            <a:cxnSpLocks/>
          </p:cNvCxnSpPr>
          <p:nvPr/>
        </p:nvCxnSpPr>
        <p:spPr>
          <a:xfrm flipV="1">
            <a:off x="109748" y="3494274"/>
            <a:ext cx="0" cy="2083491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51" name="Connettore 2 750"/>
          <p:cNvCxnSpPr/>
          <p:nvPr/>
        </p:nvCxnSpPr>
        <p:spPr>
          <a:xfrm rot="10800000" flipH="1">
            <a:off x="124885" y="5577765"/>
            <a:ext cx="180000" cy="14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57" name="Connettore 1 756"/>
          <p:cNvCxnSpPr>
            <a:cxnSpLocks/>
          </p:cNvCxnSpPr>
          <p:nvPr/>
        </p:nvCxnSpPr>
        <p:spPr>
          <a:xfrm flipH="1" flipV="1">
            <a:off x="4965796" y="2173306"/>
            <a:ext cx="2" cy="2108536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59" name="Connettore 2 758"/>
          <p:cNvCxnSpPr/>
          <p:nvPr/>
        </p:nvCxnSpPr>
        <p:spPr>
          <a:xfrm rot="10800000" flipH="1">
            <a:off x="4966103" y="4276450"/>
            <a:ext cx="180000" cy="14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63" name="Connettore 2 762"/>
          <p:cNvCxnSpPr/>
          <p:nvPr/>
        </p:nvCxnSpPr>
        <p:spPr>
          <a:xfrm rot="10800000" flipH="1">
            <a:off x="4974672" y="2684535"/>
            <a:ext cx="180000" cy="63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AFA4C905-06B6-4025-820D-75C3F5107EB6}"/>
              </a:ext>
            </a:extLst>
          </p:cNvPr>
          <p:cNvGrpSpPr/>
          <p:nvPr/>
        </p:nvGrpSpPr>
        <p:grpSpPr>
          <a:xfrm>
            <a:off x="4389223" y="954341"/>
            <a:ext cx="3442829" cy="1010346"/>
            <a:chOff x="4389223" y="954341"/>
            <a:chExt cx="3442829" cy="1010346"/>
          </a:xfrm>
        </p:grpSpPr>
        <p:sp>
          <p:nvSpPr>
            <p:cNvPr id="736" name="Interruzione 99">
              <a:extLst>
                <a:ext uri="{FF2B5EF4-FFF2-40B4-BE49-F238E27FC236}">
                  <a16:creationId xmlns:a16="http://schemas.microsoft.com/office/drawing/2014/main" id="{F8F2D666-6109-43C3-A09D-BD739BA7E784}"/>
                </a:ext>
              </a:extLst>
            </p:cNvPr>
            <p:cNvSpPr/>
            <p:nvPr/>
          </p:nvSpPr>
          <p:spPr>
            <a:xfrm>
              <a:off x="4389223" y="954341"/>
              <a:ext cx="3418747" cy="97859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8" name="CasellaDiTesto 737">
              <a:extLst>
                <a:ext uri="{FF2B5EF4-FFF2-40B4-BE49-F238E27FC236}">
                  <a16:creationId xmlns:a16="http://schemas.microsoft.com/office/drawing/2014/main" id="{AC72249F-53C7-43EA-A5FD-C346A85274F4}"/>
                </a:ext>
              </a:extLst>
            </p:cNvPr>
            <p:cNvSpPr txBox="1"/>
            <p:nvPr/>
          </p:nvSpPr>
          <p:spPr>
            <a:xfrm>
              <a:off x="5207196" y="1226023"/>
              <a:ext cx="262485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>
                  <a:solidFill>
                    <a:schemeClr val="bg1"/>
                  </a:solidFill>
                  <a:latin typeface="Arial Nova" panose="020B0504020202020204" pitchFamily="34" charset="0"/>
                </a:rPr>
                <a:t>Prof.ssa Elisa Gusmeroli</a:t>
              </a:r>
            </a:p>
            <a:p>
              <a:pPr algn="ctr"/>
              <a:endParaRPr lang="it-IT" sz="800">
                <a:solidFill>
                  <a:schemeClr val="bg1"/>
                </a:solidFill>
                <a:latin typeface="Arial Nova" panose="020B0504020202020204" pitchFamily="34" charset="0"/>
              </a:endParaRPr>
            </a:p>
            <a:p>
              <a:pPr algn="ctr"/>
              <a:r>
                <a:rPr lang="it-IT" sz="1600">
                  <a:solidFill>
                    <a:schemeClr val="bg1"/>
                  </a:solidFill>
                  <a:latin typeface="Arial Nova" panose="020B0504020202020204" pitchFamily="34" charset="0"/>
                </a:rPr>
                <a:t>DIRIGENTE SCOLASTICA</a:t>
              </a:r>
            </a:p>
          </p:txBody>
        </p:sp>
        <p:sp>
          <p:nvSpPr>
            <p:cNvPr id="9" name="Ovale 8">
              <a:extLst>
                <a:ext uri="{FF2B5EF4-FFF2-40B4-BE49-F238E27FC236}">
                  <a16:creationId xmlns:a16="http://schemas.microsoft.com/office/drawing/2014/main" id="{29348E13-EB87-4951-9F39-8B2F8FBC4610}"/>
                </a:ext>
              </a:extLst>
            </p:cNvPr>
            <p:cNvSpPr/>
            <p:nvPr/>
          </p:nvSpPr>
          <p:spPr>
            <a:xfrm>
              <a:off x="4413305" y="993427"/>
              <a:ext cx="900000" cy="900000"/>
            </a:xfrm>
            <a:prstGeom prst="ellipse">
              <a:avLst/>
            </a:prstGeom>
            <a:blipFill dpi="0"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755" name="Connettore 2 754"/>
          <p:cNvCxnSpPr/>
          <p:nvPr/>
        </p:nvCxnSpPr>
        <p:spPr>
          <a:xfrm rot="10800000" flipH="1">
            <a:off x="125009" y="4002155"/>
            <a:ext cx="180000" cy="63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DB004855-2C9F-4317-AFEC-76F4F32C9982}"/>
              </a:ext>
            </a:extLst>
          </p:cNvPr>
          <p:cNvGrpSpPr/>
          <p:nvPr/>
        </p:nvGrpSpPr>
        <p:grpSpPr>
          <a:xfrm>
            <a:off x="2409381" y="3665084"/>
            <a:ext cx="1875541" cy="670498"/>
            <a:chOff x="2762300" y="2406242"/>
            <a:chExt cx="1875541" cy="670498"/>
          </a:xfrm>
        </p:grpSpPr>
        <p:grpSp>
          <p:nvGrpSpPr>
            <p:cNvPr id="950" name="Gruppo 949">
              <a:extLst>
                <a:ext uri="{FF2B5EF4-FFF2-40B4-BE49-F238E27FC236}">
                  <a16:creationId xmlns:a16="http://schemas.microsoft.com/office/drawing/2014/main" id="{685DBF14-206A-48A2-B1EA-12E465564B49}"/>
                </a:ext>
              </a:extLst>
            </p:cNvPr>
            <p:cNvGrpSpPr/>
            <p:nvPr/>
          </p:nvGrpSpPr>
          <p:grpSpPr>
            <a:xfrm>
              <a:off x="2762300" y="2406242"/>
              <a:ext cx="1875541" cy="670498"/>
              <a:chOff x="6716079" y="1199085"/>
              <a:chExt cx="2583104" cy="767397"/>
            </a:xfrm>
          </p:grpSpPr>
          <p:sp>
            <p:nvSpPr>
              <p:cNvPr id="951" name="Interruzione 99">
                <a:extLst>
                  <a:ext uri="{FF2B5EF4-FFF2-40B4-BE49-F238E27FC236}">
                    <a16:creationId xmlns:a16="http://schemas.microsoft.com/office/drawing/2014/main" id="{1F809BF9-2EBF-469A-898D-24C4847AF21F}"/>
                  </a:ext>
                </a:extLst>
              </p:cNvPr>
              <p:cNvSpPr/>
              <p:nvPr/>
            </p:nvSpPr>
            <p:spPr>
              <a:xfrm>
                <a:off x="6716079" y="1199085"/>
                <a:ext cx="2546611" cy="767397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52" name="CasellaDiTesto 951">
                <a:extLst>
                  <a:ext uri="{FF2B5EF4-FFF2-40B4-BE49-F238E27FC236}">
                    <a16:creationId xmlns:a16="http://schemas.microsoft.com/office/drawing/2014/main" id="{805CD5EF-2355-4292-B950-9F8D85EA42E8}"/>
                  </a:ext>
                </a:extLst>
              </p:cNvPr>
              <p:cNvSpPr txBox="1"/>
              <p:nvPr/>
            </p:nvSpPr>
            <p:spPr>
              <a:xfrm>
                <a:off x="7536034" y="1333588"/>
                <a:ext cx="1763149" cy="493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COLLEGIO DOCENTI</a:t>
                </a:r>
              </a:p>
            </p:txBody>
          </p:sp>
          <p:sp>
            <p:nvSpPr>
              <p:cNvPr id="953" name="Ovale 952">
                <a:extLst>
                  <a:ext uri="{FF2B5EF4-FFF2-40B4-BE49-F238E27FC236}">
                    <a16:creationId xmlns:a16="http://schemas.microsoft.com/office/drawing/2014/main" id="{8FD08DEE-DAFE-4109-9CAE-F34F38F44AC7}"/>
                  </a:ext>
                </a:extLst>
              </p:cNvPr>
              <p:cNvSpPr/>
              <p:nvPr/>
            </p:nvSpPr>
            <p:spPr>
              <a:xfrm>
                <a:off x="6744048" y="1230050"/>
                <a:ext cx="842882" cy="700445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954" name="Gruppo 953">
              <a:extLst>
                <a:ext uri="{FF2B5EF4-FFF2-40B4-BE49-F238E27FC236}">
                  <a16:creationId xmlns:a16="http://schemas.microsoft.com/office/drawing/2014/main" id="{E0901F74-1746-4BAB-AB53-CBA4753753B6}"/>
                </a:ext>
              </a:extLst>
            </p:cNvPr>
            <p:cNvGrpSpPr/>
            <p:nvPr/>
          </p:nvGrpSpPr>
          <p:grpSpPr>
            <a:xfrm>
              <a:off x="2860274" y="2516358"/>
              <a:ext cx="461556" cy="436005"/>
              <a:chOff x="7845151" y="3284612"/>
              <a:chExt cx="461556" cy="436005"/>
            </a:xfrm>
            <a:solidFill>
              <a:schemeClr val="accent2">
                <a:lumMod val="75000"/>
              </a:schemeClr>
            </a:solidFill>
          </p:grpSpPr>
          <p:pic>
            <p:nvPicPr>
              <p:cNvPr id="955" name="Graphic 16" descr="Female Profile">
                <a:extLst>
                  <a:ext uri="{FF2B5EF4-FFF2-40B4-BE49-F238E27FC236}">
                    <a16:creationId xmlns:a16="http://schemas.microsoft.com/office/drawing/2014/main" id="{022A63F2-DCAE-4CDC-B071-0C64571ACB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845151" y="3379724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56" name="Graphic 16" descr="Female Profile">
                <a:extLst>
                  <a:ext uri="{FF2B5EF4-FFF2-40B4-BE49-F238E27FC236}">
                    <a16:creationId xmlns:a16="http://schemas.microsoft.com/office/drawing/2014/main" id="{6C65932A-96B4-46A3-AA07-B5AF866A95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970386" y="3284612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57" name="Graphic 8" descr="Male profile">
                <a:extLst>
                  <a:ext uri="{FF2B5EF4-FFF2-40B4-BE49-F238E27FC236}">
                    <a16:creationId xmlns:a16="http://schemas.microsoft.com/office/drawing/2014/main" id="{DC8B8923-0222-417B-9635-D8F2A327DB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7969392" y="3470285"/>
                <a:ext cx="219909" cy="25033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58" name="Graphic 8" descr="Male profile">
                <a:extLst>
                  <a:ext uri="{FF2B5EF4-FFF2-40B4-BE49-F238E27FC236}">
                    <a16:creationId xmlns:a16="http://schemas.microsoft.com/office/drawing/2014/main" id="{AD44821A-B703-406C-AED9-5D107B7B99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8086798" y="3393581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</p:grpSp>
      </p:grpSp>
      <p:grpSp>
        <p:nvGrpSpPr>
          <p:cNvPr id="959" name="Gruppo 958">
            <a:extLst>
              <a:ext uri="{FF2B5EF4-FFF2-40B4-BE49-F238E27FC236}">
                <a16:creationId xmlns:a16="http://schemas.microsoft.com/office/drawing/2014/main" id="{A6B5C6B7-11FF-4F3A-9340-F4E47B9CAE82}"/>
              </a:ext>
            </a:extLst>
          </p:cNvPr>
          <p:cNvGrpSpPr/>
          <p:nvPr/>
        </p:nvGrpSpPr>
        <p:grpSpPr>
          <a:xfrm>
            <a:off x="2409381" y="4454200"/>
            <a:ext cx="1875541" cy="670498"/>
            <a:chOff x="2762300" y="2406242"/>
            <a:chExt cx="1875541" cy="670498"/>
          </a:xfrm>
        </p:grpSpPr>
        <p:grpSp>
          <p:nvGrpSpPr>
            <p:cNvPr id="960" name="Gruppo 959">
              <a:extLst>
                <a:ext uri="{FF2B5EF4-FFF2-40B4-BE49-F238E27FC236}">
                  <a16:creationId xmlns:a16="http://schemas.microsoft.com/office/drawing/2014/main" id="{1637605E-5F3C-4EDA-8741-E63D84E8934D}"/>
                </a:ext>
              </a:extLst>
            </p:cNvPr>
            <p:cNvGrpSpPr/>
            <p:nvPr/>
          </p:nvGrpSpPr>
          <p:grpSpPr>
            <a:xfrm>
              <a:off x="2762300" y="2406242"/>
              <a:ext cx="1875541" cy="670498"/>
              <a:chOff x="6716079" y="1199085"/>
              <a:chExt cx="2583104" cy="767397"/>
            </a:xfrm>
          </p:grpSpPr>
          <p:sp>
            <p:nvSpPr>
              <p:cNvPr id="966" name="Interruzione 99">
                <a:extLst>
                  <a:ext uri="{FF2B5EF4-FFF2-40B4-BE49-F238E27FC236}">
                    <a16:creationId xmlns:a16="http://schemas.microsoft.com/office/drawing/2014/main" id="{9D1B97F9-1011-4359-B7DF-0F2AF8E5E6AA}"/>
                  </a:ext>
                </a:extLst>
              </p:cNvPr>
              <p:cNvSpPr/>
              <p:nvPr/>
            </p:nvSpPr>
            <p:spPr>
              <a:xfrm>
                <a:off x="6716079" y="1199085"/>
                <a:ext cx="2546611" cy="767397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67" name="CasellaDiTesto 966">
                <a:extLst>
                  <a:ext uri="{FF2B5EF4-FFF2-40B4-BE49-F238E27FC236}">
                    <a16:creationId xmlns:a16="http://schemas.microsoft.com/office/drawing/2014/main" id="{CE8C3DE4-6069-456C-8457-51EEB76321CB}"/>
                  </a:ext>
                </a:extLst>
              </p:cNvPr>
              <p:cNvSpPr txBox="1"/>
              <p:nvPr/>
            </p:nvSpPr>
            <p:spPr>
              <a:xfrm>
                <a:off x="7536034" y="1333588"/>
                <a:ext cx="1763149" cy="493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DIPARTIMENTI DISCIPLINARI</a:t>
                </a:r>
              </a:p>
            </p:txBody>
          </p:sp>
          <p:sp>
            <p:nvSpPr>
              <p:cNvPr id="968" name="Ovale 967">
                <a:extLst>
                  <a:ext uri="{FF2B5EF4-FFF2-40B4-BE49-F238E27FC236}">
                    <a16:creationId xmlns:a16="http://schemas.microsoft.com/office/drawing/2014/main" id="{E4A5A8E0-57FD-4AB8-8397-386BC959AD05}"/>
                  </a:ext>
                </a:extLst>
              </p:cNvPr>
              <p:cNvSpPr/>
              <p:nvPr/>
            </p:nvSpPr>
            <p:spPr>
              <a:xfrm>
                <a:off x="6744048" y="1230050"/>
                <a:ext cx="842882" cy="700445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961" name="Gruppo 960">
              <a:extLst>
                <a:ext uri="{FF2B5EF4-FFF2-40B4-BE49-F238E27FC236}">
                  <a16:creationId xmlns:a16="http://schemas.microsoft.com/office/drawing/2014/main" id="{D91F4F9E-053F-4B3E-A26A-654A064F510F}"/>
                </a:ext>
              </a:extLst>
            </p:cNvPr>
            <p:cNvGrpSpPr/>
            <p:nvPr/>
          </p:nvGrpSpPr>
          <p:grpSpPr>
            <a:xfrm>
              <a:off x="2860274" y="2516358"/>
              <a:ext cx="461556" cy="436005"/>
              <a:chOff x="7845151" y="3284612"/>
              <a:chExt cx="461556" cy="436005"/>
            </a:xfrm>
            <a:solidFill>
              <a:schemeClr val="accent2">
                <a:lumMod val="75000"/>
              </a:schemeClr>
            </a:solidFill>
          </p:grpSpPr>
          <p:pic>
            <p:nvPicPr>
              <p:cNvPr id="962" name="Graphic 16" descr="Female Profile">
                <a:extLst>
                  <a:ext uri="{FF2B5EF4-FFF2-40B4-BE49-F238E27FC236}">
                    <a16:creationId xmlns:a16="http://schemas.microsoft.com/office/drawing/2014/main" id="{13060C52-4DC7-4DF8-90E0-804FCF91EE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845151" y="3379724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63" name="Graphic 16" descr="Female Profile">
                <a:extLst>
                  <a:ext uri="{FF2B5EF4-FFF2-40B4-BE49-F238E27FC236}">
                    <a16:creationId xmlns:a16="http://schemas.microsoft.com/office/drawing/2014/main" id="{90EDE670-AF9E-453F-9C30-7C9083F5F7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970386" y="3284612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64" name="Graphic 8" descr="Male profile">
                <a:extLst>
                  <a:ext uri="{FF2B5EF4-FFF2-40B4-BE49-F238E27FC236}">
                    <a16:creationId xmlns:a16="http://schemas.microsoft.com/office/drawing/2014/main" id="{1F511EC4-2325-4692-98E7-4D7E7A0F18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7969392" y="3470285"/>
                <a:ext cx="219909" cy="25033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65" name="Graphic 8" descr="Male profile">
                <a:extLst>
                  <a:ext uri="{FF2B5EF4-FFF2-40B4-BE49-F238E27FC236}">
                    <a16:creationId xmlns:a16="http://schemas.microsoft.com/office/drawing/2014/main" id="{16D3EA85-7477-47AB-8353-E01136B677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8086798" y="3393581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</p:grpSp>
      </p:grpSp>
      <p:grpSp>
        <p:nvGrpSpPr>
          <p:cNvPr id="969" name="Gruppo 968">
            <a:extLst>
              <a:ext uri="{FF2B5EF4-FFF2-40B4-BE49-F238E27FC236}">
                <a16:creationId xmlns:a16="http://schemas.microsoft.com/office/drawing/2014/main" id="{743CE3AF-BCA2-4567-952D-3FADBA33B9C0}"/>
              </a:ext>
            </a:extLst>
          </p:cNvPr>
          <p:cNvGrpSpPr/>
          <p:nvPr/>
        </p:nvGrpSpPr>
        <p:grpSpPr>
          <a:xfrm>
            <a:off x="2409381" y="5243317"/>
            <a:ext cx="1875541" cy="670498"/>
            <a:chOff x="2762300" y="2406242"/>
            <a:chExt cx="1875541" cy="670498"/>
          </a:xfrm>
        </p:grpSpPr>
        <p:grpSp>
          <p:nvGrpSpPr>
            <p:cNvPr id="970" name="Gruppo 969">
              <a:extLst>
                <a:ext uri="{FF2B5EF4-FFF2-40B4-BE49-F238E27FC236}">
                  <a16:creationId xmlns:a16="http://schemas.microsoft.com/office/drawing/2014/main" id="{23BC2EE8-1A99-4C40-9D05-E6A6724F4440}"/>
                </a:ext>
              </a:extLst>
            </p:cNvPr>
            <p:cNvGrpSpPr/>
            <p:nvPr/>
          </p:nvGrpSpPr>
          <p:grpSpPr>
            <a:xfrm>
              <a:off x="2762300" y="2406242"/>
              <a:ext cx="1875541" cy="670498"/>
              <a:chOff x="6716079" y="1199085"/>
              <a:chExt cx="2583104" cy="767397"/>
            </a:xfrm>
          </p:grpSpPr>
          <p:sp>
            <p:nvSpPr>
              <p:cNvPr id="976" name="Interruzione 99">
                <a:extLst>
                  <a:ext uri="{FF2B5EF4-FFF2-40B4-BE49-F238E27FC236}">
                    <a16:creationId xmlns:a16="http://schemas.microsoft.com/office/drawing/2014/main" id="{EA34181F-72F7-42A8-88ED-7E8C844BF300}"/>
                  </a:ext>
                </a:extLst>
              </p:cNvPr>
              <p:cNvSpPr/>
              <p:nvPr/>
            </p:nvSpPr>
            <p:spPr>
              <a:xfrm>
                <a:off x="6716079" y="1199085"/>
                <a:ext cx="2546611" cy="767397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77" name="CasellaDiTesto 976">
                <a:extLst>
                  <a:ext uri="{FF2B5EF4-FFF2-40B4-BE49-F238E27FC236}">
                    <a16:creationId xmlns:a16="http://schemas.microsoft.com/office/drawing/2014/main" id="{9DA25BC7-EC33-422D-A7DE-FE83D6D90F9D}"/>
                  </a:ext>
                </a:extLst>
              </p:cNvPr>
              <p:cNvSpPr txBox="1"/>
              <p:nvPr/>
            </p:nvSpPr>
            <p:spPr>
              <a:xfrm>
                <a:off x="7536034" y="1333588"/>
                <a:ext cx="1763149" cy="493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CONSIGLI DI CLASSE</a:t>
                </a:r>
              </a:p>
            </p:txBody>
          </p:sp>
          <p:sp>
            <p:nvSpPr>
              <p:cNvPr id="978" name="Ovale 977">
                <a:extLst>
                  <a:ext uri="{FF2B5EF4-FFF2-40B4-BE49-F238E27FC236}">
                    <a16:creationId xmlns:a16="http://schemas.microsoft.com/office/drawing/2014/main" id="{BDB14638-B844-4809-94AA-ECA4F7FA5ACD}"/>
                  </a:ext>
                </a:extLst>
              </p:cNvPr>
              <p:cNvSpPr/>
              <p:nvPr/>
            </p:nvSpPr>
            <p:spPr>
              <a:xfrm>
                <a:off x="6744048" y="1230050"/>
                <a:ext cx="842882" cy="700445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971" name="Gruppo 970">
              <a:extLst>
                <a:ext uri="{FF2B5EF4-FFF2-40B4-BE49-F238E27FC236}">
                  <a16:creationId xmlns:a16="http://schemas.microsoft.com/office/drawing/2014/main" id="{7B9D465C-480D-4BAC-84AF-5DBFEA8F56D2}"/>
                </a:ext>
              </a:extLst>
            </p:cNvPr>
            <p:cNvGrpSpPr/>
            <p:nvPr/>
          </p:nvGrpSpPr>
          <p:grpSpPr>
            <a:xfrm>
              <a:off x="2860274" y="2516358"/>
              <a:ext cx="461556" cy="436005"/>
              <a:chOff x="7845151" y="3284612"/>
              <a:chExt cx="461556" cy="436005"/>
            </a:xfrm>
            <a:solidFill>
              <a:schemeClr val="accent2">
                <a:lumMod val="75000"/>
              </a:schemeClr>
            </a:solidFill>
          </p:grpSpPr>
          <p:pic>
            <p:nvPicPr>
              <p:cNvPr id="972" name="Graphic 16" descr="Female Profile">
                <a:extLst>
                  <a:ext uri="{FF2B5EF4-FFF2-40B4-BE49-F238E27FC236}">
                    <a16:creationId xmlns:a16="http://schemas.microsoft.com/office/drawing/2014/main" id="{AD87BC26-669C-4F7A-A75A-1390EE4C1C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845151" y="3379724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73" name="Graphic 16" descr="Female Profile">
                <a:extLst>
                  <a:ext uri="{FF2B5EF4-FFF2-40B4-BE49-F238E27FC236}">
                    <a16:creationId xmlns:a16="http://schemas.microsoft.com/office/drawing/2014/main" id="{05A5B9EC-319C-49FC-8EBB-1E13B4E177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970386" y="3284612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74" name="Graphic 8" descr="Male profile">
                <a:extLst>
                  <a:ext uri="{FF2B5EF4-FFF2-40B4-BE49-F238E27FC236}">
                    <a16:creationId xmlns:a16="http://schemas.microsoft.com/office/drawing/2014/main" id="{51BBC640-6074-4C57-B628-9AAF7ACC90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7969392" y="3470285"/>
                <a:ext cx="219909" cy="25033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75" name="Graphic 8" descr="Male profile">
                <a:extLst>
                  <a:ext uri="{FF2B5EF4-FFF2-40B4-BE49-F238E27FC236}">
                    <a16:creationId xmlns:a16="http://schemas.microsoft.com/office/drawing/2014/main" id="{DD82A6D6-7B04-4CFE-B243-E302A948E9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8086798" y="3393581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</p:grpSp>
      </p:grpSp>
      <p:cxnSp>
        <p:nvCxnSpPr>
          <p:cNvPr id="752" name="Connettore 2 751"/>
          <p:cNvCxnSpPr/>
          <p:nvPr/>
        </p:nvCxnSpPr>
        <p:spPr>
          <a:xfrm rot="10800000" flipH="1">
            <a:off x="119473" y="4783036"/>
            <a:ext cx="180000" cy="63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94" name="Connettore 1 748">
            <a:extLst>
              <a:ext uri="{FF2B5EF4-FFF2-40B4-BE49-F238E27FC236}">
                <a16:creationId xmlns:a16="http://schemas.microsoft.com/office/drawing/2014/main" id="{592EC8E6-D4EE-40BB-9CA5-802A73A0A9FC}"/>
              </a:ext>
            </a:extLst>
          </p:cNvPr>
          <p:cNvCxnSpPr>
            <a:cxnSpLocks/>
          </p:cNvCxnSpPr>
          <p:nvPr/>
        </p:nvCxnSpPr>
        <p:spPr>
          <a:xfrm flipV="1">
            <a:off x="4463248" y="3521157"/>
            <a:ext cx="29117" cy="2831133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96" name="Connettore 2 995">
            <a:extLst>
              <a:ext uri="{FF2B5EF4-FFF2-40B4-BE49-F238E27FC236}">
                <a16:creationId xmlns:a16="http://schemas.microsoft.com/office/drawing/2014/main" id="{D86DC736-B572-4A80-8CB9-4A75492230E4}"/>
              </a:ext>
            </a:extLst>
          </p:cNvPr>
          <p:cNvCxnSpPr>
            <a:cxnSpLocks/>
          </p:cNvCxnSpPr>
          <p:nvPr/>
        </p:nvCxnSpPr>
        <p:spPr>
          <a:xfrm rot="10800000">
            <a:off x="4294667" y="5580694"/>
            <a:ext cx="180000" cy="14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98" name="Connettore 2 997">
            <a:extLst>
              <a:ext uri="{FF2B5EF4-FFF2-40B4-BE49-F238E27FC236}">
                <a16:creationId xmlns:a16="http://schemas.microsoft.com/office/drawing/2014/main" id="{739F61F3-A70D-4F9A-9954-85403D91443D}"/>
              </a:ext>
            </a:extLst>
          </p:cNvPr>
          <p:cNvCxnSpPr>
            <a:cxnSpLocks/>
          </p:cNvCxnSpPr>
          <p:nvPr/>
        </p:nvCxnSpPr>
        <p:spPr>
          <a:xfrm rot="10800000">
            <a:off x="4283906" y="4005084"/>
            <a:ext cx="180000" cy="63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99" name="Connettore 2 998">
            <a:extLst>
              <a:ext uri="{FF2B5EF4-FFF2-40B4-BE49-F238E27FC236}">
                <a16:creationId xmlns:a16="http://schemas.microsoft.com/office/drawing/2014/main" id="{9B20EBD9-40C0-4B06-9110-F7D1B22D03E3}"/>
              </a:ext>
            </a:extLst>
          </p:cNvPr>
          <p:cNvCxnSpPr>
            <a:cxnSpLocks/>
          </p:cNvCxnSpPr>
          <p:nvPr/>
        </p:nvCxnSpPr>
        <p:spPr>
          <a:xfrm rot="10800000">
            <a:off x="4289253" y="4785965"/>
            <a:ext cx="180000" cy="63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60" name="Gruppo 59">
            <a:extLst>
              <a:ext uri="{FF2B5EF4-FFF2-40B4-BE49-F238E27FC236}">
                <a16:creationId xmlns:a16="http://schemas.microsoft.com/office/drawing/2014/main" id="{35227DE3-9649-4EA2-B6C2-8A4CFD186431}"/>
              </a:ext>
            </a:extLst>
          </p:cNvPr>
          <p:cNvGrpSpPr/>
          <p:nvPr/>
        </p:nvGrpSpPr>
        <p:grpSpPr>
          <a:xfrm>
            <a:off x="304143" y="2344514"/>
            <a:ext cx="4010400" cy="979200"/>
            <a:chOff x="242455" y="1373269"/>
            <a:chExt cx="4014562" cy="974149"/>
          </a:xfrm>
        </p:grpSpPr>
        <p:grpSp>
          <p:nvGrpSpPr>
            <p:cNvPr id="789" name="Gruppo 788">
              <a:extLst>
                <a:ext uri="{FF2B5EF4-FFF2-40B4-BE49-F238E27FC236}">
                  <a16:creationId xmlns:a16="http://schemas.microsoft.com/office/drawing/2014/main" id="{1BDF994D-9F79-479B-A369-C6853B2B81F4}"/>
                </a:ext>
              </a:extLst>
            </p:cNvPr>
            <p:cNvGrpSpPr/>
            <p:nvPr/>
          </p:nvGrpSpPr>
          <p:grpSpPr>
            <a:xfrm>
              <a:off x="242455" y="1373269"/>
              <a:ext cx="4014562" cy="963922"/>
              <a:chOff x="6716079" y="1199085"/>
              <a:chExt cx="3014323" cy="767397"/>
            </a:xfrm>
          </p:grpSpPr>
          <p:sp>
            <p:nvSpPr>
              <p:cNvPr id="790" name="Interruzione 99">
                <a:extLst>
                  <a:ext uri="{FF2B5EF4-FFF2-40B4-BE49-F238E27FC236}">
                    <a16:creationId xmlns:a16="http://schemas.microsoft.com/office/drawing/2014/main" id="{DC1971EF-1076-4450-B46C-2743F77E4105}"/>
                  </a:ext>
                </a:extLst>
              </p:cNvPr>
              <p:cNvSpPr/>
              <p:nvPr/>
            </p:nvSpPr>
            <p:spPr>
              <a:xfrm>
                <a:off x="6716079" y="1199085"/>
                <a:ext cx="3014323" cy="767397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792" name="CasellaDiTesto 791">
                <a:extLst>
                  <a:ext uri="{FF2B5EF4-FFF2-40B4-BE49-F238E27FC236}">
                    <a16:creationId xmlns:a16="http://schemas.microsoft.com/office/drawing/2014/main" id="{D62317F3-17CE-4B22-B8E3-DD293E813FD9}"/>
                  </a:ext>
                </a:extLst>
              </p:cNvPr>
              <p:cNvSpPr txBox="1"/>
              <p:nvPr/>
            </p:nvSpPr>
            <p:spPr>
              <a:xfrm>
                <a:off x="7582801" y="1256674"/>
                <a:ext cx="1290293" cy="487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it-IT" sz="600">
                  <a:solidFill>
                    <a:schemeClr val="bg1"/>
                  </a:solidFill>
                  <a:latin typeface="Arial Nova" panose="020B0504020202020204" pitchFamily="34" charset="0"/>
                </a:endParaRPr>
              </a:p>
              <a:p>
                <a:pPr algn="ctr"/>
                <a:r>
                  <a:rPr lang="it-IT" sz="1400">
                    <a:solidFill>
                      <a:schemeClr val="accent5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COLLABORATORI </a:t>
                </a:r>
              </a:p>
              <a:p>
                <a:pPr algn="ctr"/>
                <a:r>
                  <a:rPr lang="it-IT" sz="1400">
                    <a:solidFill>
                      <a:schemeClr val="accent5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DELLA D.S.</a:t>
                </a:r>
              </a:p>
            </p:txBody>
          </p:sp>
          <p:sp>
            <p:nvSpPr>
              <p:cNvPr id="795" name="Ovale 794">
                <a:extLst>
                  <a:ext uri="{FF2B5EF4-FFF2-40B4-BE49-F238E27FC236}">
                    <a16:creationId xmlns:a16="http://schemas.microsoft.com/office/drawing/2014/main" id="{68A45969-61A2-4A50-B55D-D7387C908480}"/>
                  </a:ext>
                </a:extLst>
              </p:cNvPr>
              <p:cNvSpPr/>
              <p:nvPr/>
            </p:nvSpPr>
            <p:spPr>
              <a:xfrm>
                <a:off x="7101369" y="1239586"/>
                <a:ext cx="489251" cy="515885"/>
              </a:xfrm>
              <a:prstGeom prst="ellipse">
                <a:avLst/>
              </a:prstGeom>
              <a:blipFill dpi="0" rotWithShape="1"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1000" name="Ovale 999">
              <a:extLst>
                <a:ext uri="{FF2B5EF4-FFF2-40B4-BE49-F238E27FC236}">
                  <a16:creationId xmlns:a16="http://schemas.microsoft.com/office/drawing/2014/main" id="{42D9988F-A8C1-4116-B6B3-0EAADAD4CF46}"/>
                </a:ext>
              </a:extLst>
            </p:cNvPr>
            <p:cNvSpPr/>
            <p:nvPr/>
          </p:nvSpPr>
          <p:spPr>
            <a:xfrm>
              <a:off x="3115123" y="1425570"/>
              <a:ext cx="651599" cy="648000"/>
            </a:xfrm>
            <a:prstGeom prst="ellipse">
              <a:avLst/>
            </a:prstGeom>
            <a:blipFill dpi="0"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01" name="CasellaDiTesto 1000">
              <a:extLst>
                <a:ext uri="{FF2B5EF4-FFF2-40B4-BE49-F238E27FC236}">
                  <a16:creationId xmlns:a16="http://schemas.microsoft.com/office/drawing/2014/main" id="{FDD282A5-025A-4A66-B328-FC80FB90D9C7}"/>
                </a:ext>
              </a:extLst>
            </p:cNvPr>
            <p:cNvSpPr txBox="1"/>
            <p:nvPr/>
          </p:nvSpPr>
          <p:spPr>
            <a:xfrm>
              <a:off x="255227" y="2085808"/>
              <a:ext cx="166519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>
                  <a:solidFill>
                    <a:schemeClr val="accent5">
                      <a:lumMod val="75000"/>
                    </a:schemeClr>
                  </a:solidFill>
                  <a:latin typeface="Arial Nova" panose="020B0504020202020204" pitchFamily="34" charset="0"/>
                </a:rPr>
                <a:t>Prof. Antonio De Caprio</a:t>
              </a:r>
            </a:p>
          </p:txBody>
        </p:sp>
        <p:sp>
          <p:nvSpPr>
            <p:cNvPr id="1002" name="CasellaDiTesto 1001">
              <a:extLst>
                <a:ext uri="{FF2B5EF4-FFF2-40B4-BE49-F238E27FC236}">
                  <a16:creationId xmlns:a16="http://schemas.microsoft.com/office/drawing/2014/main" id="{E7F25932-5C42-4DF2-9566-825E0679C93E}"/>
                </a:ext>
              </a:extLst>
            </p:cNvPr>
            <p:cNvSpPr txBox="1"/>
            <p:nvPr/>
          </p:nvSpPr>
          <p:spPr>
            <a:xfrm>
              <a:off x="2591080" y="2072142"/>
              <a:ext cx="166519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>
                  <a:solidFill>
                    <a:schemeClr val="accent5">
                      <a:lumMod val="75000"/>
                    </a:schemeClr>
                  </a:solidFill>
                  <a:latin typeface="Arial Nova" panose="020B0504020202020204" pitchFamily="34" charset="0"/>
                </a:rPr>
                <a:t>Prof. Nicola Diliso</a:t>
              </a:r>
            </a:p>
          </p:txBody>
        </p:sp>
      </p:grp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0FA553B4-127E-48A9-84B8-2FF3D70206BB}"/>
              </a:ext>
            </a:extLst>
          </p:cNvPr>
          <p:cNvCxnSpPr>
            <a:cxnSpLocks/>
          </p:cNvCxnSpPr>
          <p:nvPr/>
        </p:nvCxnSpPr>
        <p:spPr>
          <a:xfrm>
            <a:off x="2329803" y="2185030"/>
            <a:ext cx="9622363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3" name="Connettore 1 792">
            <a:extLst>
              <a:ext uri="{FF2B5EF4-FFF2-40B4-BE49-F238E27FC236}">
                <a16:creationId xmlns:a16="http://schemas.microsoft.com/office/drawing/2014/main" id="{3DC65527-4A82-4357-9899-8421716A561F}"/>
              </a:ext>
            </a:extLst>
          </p:cNvPr>
          <p:cNvCxnSpPr>
            <a:cxnSpLocks/>
          </p:cNvCxnSpPr>
          <p:nvPr/>
        </p:nvCxnSpPr>
        <p:spPr>
          <a:xfrm>
            <a:off x="6096000" y="1949529"/>
            <a:ext cx="0" cy="235501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14" name="Connettore 1 792">
            <a:extLst>
              <a:ext uri="{FF2B5EF4-FFF2-40B4-BE49-F238E27FC236}">
                <a16:creationId xmlns:a16="http://schemas.microsoft.com/office/drawing/2014/main" id="{F7913380-2D71-4272-B605-C2056D5F71AC}"/>
              </a:ext>
            </a:extLst>
          </p:cNvPr>
          <p:cNvCxnSpPr>
            <a:cxnSpLocks/>
          </p:cNvCxnSpPr>
          <p:nvPr/>
        </p:nvCxnSpPr>
        <p:spPr>
          <a:xfrm>
            <a:off x="2300452" y="3327552"/>
            <a:ext cx="0" cy="162000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15" name="Connettore 1 792">
            <a:extLst>
              <a:ext uri="{FF2B5EF4-FFF2-40B4-BE49-F238E27FC236}">
                <a16:creationId xmlns:a16="http://schemas.microsoft.com/office/drawing/2014/main" id="{6633E52C-2FC6-407B-A648-25F241327F3E}"/>
              </a:ext>
            </a:extLst>
          </p:cNvPr>
          <p:cNvCxnSpPr>
            <a:cxnSpLocks/>
          </p:cNvCxnSpPr>
          <p:nvPr/>
        </p:nvCxnSpPr>
        <p:spPr>
          <a:xfrm>
            <a:off x="2329803" y="2185030"/>
            <a:ext cx="0" cy="162000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43" name="Gruppo 42">
            <a:extLst>
              <a:ext uri="{FF2B5EF4-FFF2-40B4-BE49-F238E27FC236}">
                <a16:creationId xmlns:a16="http://schemas.microsoft.com/office/drawing/2014/main" id="{A8D273BC-615C-495A-9C45-4E5A1731FDD3}"/>
              </a:ext>
            </a:extLst>
          </p:cNvPr>
          <p:cNvGrpSpPr/>
          <p:nvPr/>
        </p:nvGrpSpPr>
        <p:grpSpPr>
          <a:xfrm>
            <a:off x="5144634" y="2352843"/>
            <a:ext cx="1889952" cy="2254588"/>
            <a:chOff x="5144634" y="2352843"/>
            <a:chExt cx="1889952" cy="2254588"/>
          </a:xfrm>
        </p:grpSpPr>
        <p:grpSp>
          <p:nvGrpSpPr>
            <p:cNvPr id="1017" name="Gruppo 1016">
              <a:extLst>
                <a:ext uri="{FF2B5EF4-FFF2-40B4-BE49-F238E27FC236}">
                  <a16:creationId xmlns:a16="http://schemas.microsoft.com/office/drawing/2014/main" id="{946494D2-FCD4-49F7-BAD1-0073120DC860}"/>
                </a:ext>
              </a:extLst>
            </p:cNvPr>
            <p:cNvGrpSpPr/>
            <p:nvPr/>
          </p:nvGrpSpPr>
          <p:grpSpPr>
            <a:xfrm>
              <a:off x="5151840" y="2352843"/>
              <a:ext cx="1875541" cy="670498"/>
              <a:chOff x="348136" y="2983817"/>
              <a:chExt cx="1875541" cy="670498"/>
            </a:xfrm>
          </p:grpSpPr>
          <p:grpSp>
            <p:nvGrpSpPr>
              <p:cNvPr id="1018" name="Gruppo 1017">
                <a:extLst>
                  <a:ext uri="{FF2B5EF4-FFF2-40B4-BE49-F238E27FC236}">
                    <a16:creationId xmlns:a16="http://schemas.microsoft.com/office/drawing/2014/main" id="{F6534B4B-425B-4299-8A4C-884DC3E748B2}"/>
                  </a:ext>
                </a:extLst>
              </p:cNvPr>
              <p:cNvGrpSpPr/>
              <p:nvPr/>
            </p:nvGrpSpPr>
            <p:grpSpPr>
              <a:xfrm>
                <a:off x="348136" y="2983817"/>
                <a:ext cx="1875541" cy="670498"/>
                <a:chOff x="6716079" y="1199085"/>
                <a:chExt cx="2583104" cy="767397"/>
              </a:xfrm>
            </p:grpSpPr>
            <p:sp>
              <p:nvSpPr>
                <p:cNvPr id="1024" name="Interruzione 99">
                  <a:extLst>
                    <a:ext uri="{FF2B5EF4-FFF2-40B4-BE49-F238E27FC236}">
                      <a16:creationId xmlns:a16="http://schemas.microsoft.com/office/drawing/2014/main" id="{6DE15189-77E9-499D-BE84-D09611B07DAC}"/>
                    </a:ext>
                  </a:extLst>
                </p:cNvPr>
                <p:cNvSpPr/>
                <p:nvPr/>
              </p:nvSpPr>
              <p:spPr>
                <a:xfrm>
                  <a:off x="6716079" y="1199085"/>
                  <a:ext cx="2546611" cy="767397"/>
                </a:xfrm>
                <a:prstGeom prst="roundRect">
                  <a:avLst/>
                </a:prstGeom>
                <a:solidFill>
                  <a:schemeClr val="bg1"/>
                </a:solidFill>
                <a:ln w="3175">
                  <a:solidFill>
                    <a:schemeClr val="tx2">
                      <a:lumMod val="50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025" name="CasellaDiTesto 1024">
                  <a:extLst>
                    <a:ext uri="{FF2B5EF4-FFF2-40B4-BE49-F238E27FC236}">
                      <a16:creationId xmlns:a16="http://schemas.microsoft.com/office/drawing/2014/main" id="{2CB7E82A-A148-4CBC-9671-8A8B0CEC9007}"/>
                    </a:ext>
                  </a:extLst>
                </p:cNvPr>
                <p:cNvSpPr txBox="1"/>
                <p:nvPr/>
              </p:nvSpPr>
              <p:spPr>
                <a:xfrm>
                  <a:off x="7536034" y="1333588"/>
                  <a:ext cx="1763149" cy="4931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sz="1100">
                      <a:solidFill>
                        <a:schemeClr val="accent6">
                          <a:lumMod val="75000"/>
                        </a:schemeClr>
                      </a:solidFill>
                      <a:latin typeface="Arial Nova" panose="020B0504020202020204" pitchFamily="34" charset="0"/>
                    </a:rPr>
                    <a:t>CONSIGLIO D’ISTITUTO</a:t>
                  </a:r>
                </a:p>
              </p:txBody>
            </p:sp>
            <p:sp>
              <p:nvSpPr>
                <p:cNvPr id="1026" name="Ovale 1025">
                  <a:extLst>
                    <a:ext uri="{FF2B5EF4-FFF2-40B4-BE49-F238E27FC236}">
                      <a16:creationId xmlns:a16="http://schemas.microsoft.com/office/drawing/2014/main" id="{84878FE2-1EE0-4B8C-B68F-1865DBE09A6B}"/>
                    </a:ext>
                  </a:extLst>
                </p:cNvPr>
                <p:cNvSpPr/>
                <p:nvPr/>
              </p:nvSpPr>
              <p:spPr>
                <a:xfrm>
                  <a:off x="6744048" y="1230050"/>
                  <a:ext cx="842882" cy="700445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grpSp>
            <p:nvGrpSpPr>
              <p:cNvPr id="1019" name="Gruppo 1018">
                <a:extLst>
                  <a:ext uri="{FF2B5EF4-FFF2-40B4-BE49-F238E27FC236}">
                    <a16:creationId xmlns:a16="http://schemas.microsoft.com/office/drawing/2014/main" id="{F3C94D86-1713-4309-A2CB-97A374B15F93}"/>
                  </a:ext>
                </a:extLst>
              </p:cNvPr>
              <p:cNvGrpSpPr/>
              <p:nvPr/>
            </p:nvGrpSpPr>
            <p:grpSpPr>
              <a:xfrm>
                <a:off x="452851" y="3091742"/>
                <a:ext cx="461556" cy="436005"/>
                <a:chOff x="7845151" y="3284612"/>
                <a:chExt cx="461556" cy="436005"/>
              </a:xfrm>
              <a:solidFill>
                <a:schemeClr val="accent1">
                  <a:lumMod val="75000"/>
                </a:schemeClr>
              </a:solidFill>
            </p:grpSpPr>
            <p:pic>
              <p:nvPicPr>
                <p:cNvPr id="1020" name="Graphic 16" descr="Female Profile">
                  <a:extLst>
                    <a:ext uri="{FF2B5EF4-FFF2-40B4-BE49-F238E27FC236}">
                      <a16:creationId xmlns:a16="http://schemas.microsoft.com/office/drawing/2014/main" id="{26EC89F0-4932-4363-B156-CDCA6AC1F80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845151" y="3379724"/>
                  <a:ext cx="219909" cy="250333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021" name="Graphic 16" descr="Female Profile">
                  <a:extLst>
                    <a:ext uri="{FF2B5EF4-FFF2-40B4-BE49-F238E27FC236}">
                      <a16:creationId xmlns:a16="http://schemas.microsoft.com/office/drawing/2014/main" id="{21ED0B84-8A3F-4306-8A19-93BE30EBC7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70386" y="3284612"/>
                  <a:ext cx="219909" cy="250333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022" name="Graphic 8" descr="Male profile">
                  <a:extLst>
                    <a:ext uri="{FF2B5EF4-FFF2-40B4-BE49-F238E27FC236}">
                      <a16:creationId xmlns:a16="http://schemas.microsoft.com/office/drawing/2014/main" id="{5D24B0F9-42EC-401D-91F4-0714722D9DF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69392" y="3470285"/>
                  <a:ext cx="219909" cy="250332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023" name="Graphic 8" descr="Male profile">
                  <a:extLst>
                    <a:ext uri="{FF2B5EF4-FFF2-40B4-BE49-F238E27FC236}">
                      <a16:creationId xmlns:a16="http://schemas.microsoft.com/office/drawing/2014/main" id="{EB7B61DB-2235-4F0B-91F5-421F9304DA0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086798" y="3393581"/>
                  <a:ext cx="219909" cy="250333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</p:grpSp>
        <p:grpSp>
          <p:nvGrpSpPr>
            <p:cNvPr id="1027" name="Gruppo 1026">
              <a:extLst>
                <a:ext uri="{FF2B5EF4-FFF2-40B4-BE49-F238E27FC236}">
                  <a16:creationId xmlns:a16="http://schemas.microsoft.com/office/drawing/2014/main" id="{34327859-4C09-4BB5-9ED7-A5B21C275DF0}"/>
                </a:ext>
              </a:extLst>
            </p:cNvPr>
            <p:cNvGrpSpPr/>
            <p:nvPr/>
          </p:nvGrpSpPr>
          <p:grpSpPr>
            <a:xfrm>
              <a:off x="5159045" y="3144888"/>
              <a:ext cx="1875541" cy="670498"/>
              <a:chOff x="348136" y="2983817"/>
              <a:chExt cx="1875541" cy="670498"/>
            </a:xfrm>
          </p:grpSpPr>
          <p:grpSp>
            <p:nvGrpSpPr>
              <p:cNvPr id="1028" name="Gruppo 1027">
                <a:extLst>
                  <a:ext uri="{FF2B5EF4-FFF2-40B4-BE49-F238E27FC236}">
                    <a16:creationId xmlns:a16="http://schemas.microsoft.com/office/drawing/2014/main" id="{D25DB0B0-8B47-4063-BBF2-98246953D7B2}"/>
                  </a:ext>
                </a:extLst>
              </p:cNvPr>
              <p:cNvGrpSpPr/>
              <p:nvPr/>
            </p:nvGrpSpPr>
            <p:grpSpPr>
              <a:xfrm>
                <a:off x="348136" y="2983817"/>
                <a:ext cx="1875541" cy="670498"/>
                <a:chOff x="6716079" y="1199085"/>
                <a:chExt cx="2583104" cy="767397"/>
              </a:xfrm>
            </p:grpSpPr>
            <p:sp>
              <p:nvSpPr>
                <p:cNvPr id="1034" name="Interruzione 99">
                  <a:extLst>
                    <a:ext uri="{FF2B5EF4-FFF2-40B4-BE49-F238E27FC236}">
                      <a16:creationId xmlns:a16="http://schemas.microsoft.com/office/drawing/2014/main" id="{FFAE746D-5013-4A6F-94BC-3EDEE667A8AC}"/>
                    </a:ext>
                  </a:extLst>
                </p:cNvPr>
                <p:cNvSpPr/>
                <p:nvPr/>
              </p:nvSpPr>
              <p:spPr>
                <a:xfrm>
                  <a:off x="6716079" y="1199085"/>
                  <a:ext cx="2546611" cy="767397"/>
                </a:xfrm>
                <a:prstGeom prst="roundRect">
                  <a:avLst/>
                </a:prstGeom>
                <a:solidFill>
                  <a:schemeClr val="bg1"/>
                </a:solidFill>
                <a:ln w="3175">
                  <a:solidFill>
                    <a:schemeClr val="tx2">
                      <a:lumMod val="50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035" name="CasellaDiTesto 1034">
                  <a:extLst>
                    <a:ext uri="{FF2B5EF4-FFF2-40B4-BE49-F238E27FC236}">
                      <a16:creationId xmlns:a16="http://schemas.microsoft.com/office/drawing/2014/main" id="{02CDEC1D-D232-4294-A80F-6F9060052A38}"/>
                    </a:ext>
                  </a:extLst>
                </p:cNvPr>
                <p:cNvSpPr txBox="1"/>
                <p:nvPr/>
              </p:nvSpPr>
              <p:spPr>
                <a:xfrm>
                  <a:off x="7536034" y="1333588"/>
                  <a:ext cx="1763149" cy="4931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sz="1100">
                      <a:solidFill>
                        <a:schemeClr val="accent6">
                          <a:lumMod val="75000"/>
                        </a:schemeClr>
                      </a:solidFill>
                      <a:latin typeface="Arial Nova" panose="020B0504020202020204" pitchFamily="34" charset="0"/>
                    </a:rPr>
                    <a:t>GIUNTA ESECUTIVA</a:t>
                  </a:r>
                </a:p>
              </p:txBody>
            </p:sp>
            <p:sp>
              <p:nvSpPr>
                <p:cNvPr id="1036" name="Ovale 1035">
                  <a:extLst>
                    <a:ext uri="{FF2B5EF4-FFF2-40B4-BE49-F238E27FC236}">
                      <a16:creationId xmlns:a16="http://schemas.microsoft.com/office/drawing/2014/main" id="{F89F03F9-B708-4064-AA61-266B0B6F62CD}"/>
                    </a:ext>
                  </a:extLst>
                </p:cNvPr>
                <p:cNvSpPr/>
                <p:nvPr/>
              </p:nvSpPr>
              <p:spPr>
                <a:xfrm>
                  <a:off x="6744048" y="1230050"/>
                  <a:ext cx="842882" cy="700445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grpSp>
            <p:nvGrpSpPr>
              <p:cNvPr id="1029" name="Gruppo 1028">
                <a:extLst>
                  <a:ext uri="{FF2B5EF4-FFF2-40B4-BE49-F238E27FC236}">
                    <a16:creationId xmlns:a16="http://schemas.microsoft.com/office/drawing/2014/main" id="{9117CA40-AF4E-492E-9CCC-8F3DCECBBB5C}"/>
                  </a:ext>
                </a:extLst>
              </p:cNvPr>
              <p:cNvGrpSpPr/>
              <p:nvPr/>
            </p:nvGrpSpPr>
            <p:grpSpPr>
              <a:xfrm>
                <a:off x="452851" y="3091742"/>
                <a:ext cx="461556" cy="436005"/>
                <a:chOff x="7845151" y="3284612"/>
                <a:chExt cx="461556" cy="436005"/>
              </a:xfrm>
              <a:solidFill>
                <a:schemeClr val="accent1">
                  <a:lumMod val="75000"/>
                </a:schemeClr>
              </a:solidFill>
            </p:grpSpPr>
            <p:pic>
              <p:nvPicPr>
                <p:cNvPr id="1030" name="Graphic 16" descr="Female Profile">
                  <a:extLst>
                    <a:ext uri="{FF2B5EF4-FFF2-40B4-BE49-F238E27FC236}">
                      <a16:creationId xmlns:a16="http://schemas.microsoft.com/office/drawing/2014/main" id="{A3D89552-26EF-4FC4-BABF-18F1AD306C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845151" y="3379724"/>
                  <a:ext cx="219909" cy="250333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031" name="Graphic 16" descr="Female Profile">
                  <a:extLst>
                    <a:ext uri="{FF2B5EF4-FFF2-40B4-BE49-F238E27FC236}">
                      <a16:creationId xmlns:a16="http://schemas.microsoft.com/office/drawing/2014/main" id="{708859DE-D302-4594-9253-A29657E2B1A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70386" y="3284612"/>
                  <a:ext cx="219909" cy="250333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032" name="Graphic 8" descr="Male profile">
                  <a:extLst>
                    <a:ext uri="{FF2B5EF4-FFF2-40B4-BE49-F238E27FC236}">
                      <a16:creationId xmlns:a16="http://schemas.microsoft.com/office/drawing/2014/main" id="{7D0308AE-CF5D-42A2-8AEC-C8590424EC4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69392" y="3470285"/>
                  <a:ext cx="219909" cy="250332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033" name="Graphic 8" descr="Male profile">
                  <a:extLst>
                    <a:ext uri="{FF2B5EF4-FFF2-40B4-BE49-F238E27FC236}">
                      <a16:creationId xmlns:a16="http://schemas.microsoft.com/office/drawing/2014/main" id="{6139399E-2CB8-4CBD-BF75-92E639A177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086798" y="3393581"/>
                  <a:ext cx="219909" cy="250333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</p:grpSp>
        <p:grpSp>
          <p:nvGrpSpPr>
            <p:cNvPr id="1037" name="Gruppo 1036">
              <a:extLst>
                <a:ext uri="{FF2B5EF4-FFF2-40B4-BE49-F238E27FC236}">
                  <a16:creationId xmlns:a16="http://schemas.microsoft.com/office/drawing/2014/main" id="{45609740-8ABA-46FF-8184-FE1AAE4A1FEB}"/>
                </a:ext>
              </a:extLst>
            </p:cNvPr>
            <p:cNvGrpSpPr/>
            <p:nvPr/>
          </p:nvGrpSpPr>
          <p:grpSpPr>
            <a:xfrm>
              <a:off x="5144634" y="3936933"/>
              <a:ext cx="1875541" cy="670498"/>
              <a:chOff x="348136" y="2983817"/>
              <a:chExt cx="1875541" cy="670498"/>
            </a:xfrm>
          </p:grpSpPr>
          <p:grpSp>
            <p:nvGrpSpPr>
              <p:cNvPr id="1038" name="Gruppo 1037">
                <a:extLst>
                  <a:ext uri="{FF2B5EF4-FFF2-40B4-BE49-F238E27FC236}">
                    <a16:creationId xmlns:a16="http://schemas.microsoft.com/office/drawing/2014/main" id="{9B6AB89A-4318-4301-988F-40271498D9F5}"/>
                  </a:ext>
                </a:extLst>
              </p:cNvPr>
              <p:cNvGrpSpPr/>
              <p:nvPr/>
            </p:nvGrpSpPr>
            <p:grpSpPr>
              <a:xfrm>
                <a:off x="348136" y="2983817"/>
                <a:ext cx="1875541" cy="670498"/>
                <a:chOff x="6716079" y="1199085"/>
                <a:chExt cx="2583104" cy="767397"/>
              </a:xfrm>
            </p:grpSpPr>
            <p:sp>
              <p:nvSpPr>
                <p:cNvPr id="1044" name="Interruzione 99">
                  <a:extLst>
                    <a:ext uri="{FF2B5EF4-FFF2-40B4-BE49-F238E27FC236}">
                      <a16:creationId xmlns:a16="http://schemas.microsoft.com/office/drawing/2014/main" id="{90B9C62E-186D-41F0-ABAA-1C00E7C5A79A}"/>
                    </a:ext>
                  </a:extLst>
                </p:cNvPr>
                <p:cNvSpPr/>
                <p:nvPr/>
              </p:nvSpPr>
              <p:spPr>
                <a:xfrm>
                  <a:off x="6716079" y="1199085"/>
                  <a:ext cx="2546611" cy="767397"/>
                </a:xfrm>
                <a:prstGeom prst="roundRect">
                  <a:avLst/>
                </a:prstGeom>
                <a:solidFill>
                  <a:schemeClr val="bg1"/>
                </a:solidFill>
                <a:ln w="3175">
                  <a:solidFill>
                    <a:schemeClr val="tx2">
                      <a:lumMod val="50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045" name="CasellaDiTesto 1044">
                  <a:extLst>
                    <a:ext uri="{FF2B5EF4-FFF2-40B4-BE49-F238E27FC236}">
                      <a16:creationId xmlns:a16="http://schemas.microsoft.com/office/drawing/2014/main" id="{E0F23E43-F963-4DEE-955E-705E563ED374}"/>
                    </a:ext>
                  </a:extLst>
                </p:cNvPr>
                <p:cNvSpPr txBox="1"/>
                <p:nvPr/>
              </p:nvSpPr>
              <p:spPr>
                <a:xfrm>
                  <a:off x="7536034" y="1333588"/>
                  <a:ext cx="1763149" cy="4931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sz="1100">
                      <a:solidFill>
                        <a:schemeClr val="accent6">
                          <a:lumMod val="75000"/>
                        </a:schemeClr>
                      </a:solidFill>
                      <a:latin typeface="Arial Nova" panose="020B0504020202020204" pitchFamily="34" charset="0"/>
                    </a:rPr>
                    <a:t>ORGANO DI GARANZIA</a:t>
                  </a:r>
                </a:p>
              </p:txBody>
            </p:sp>
            <p:sp>
              <p:nvSpPr>
                <p:cNvPr id="1046" name="Ovale 1045">
                  <a:extLst>
                    <a:ext uri="{FF2B5EF4-FFF2-40B4-BE49-F238E27FC236}">
                      <a16:creationId xmlns:a16="http://schemas.microsoft.com/office/drawing/2014/main" id="{FE7825F4-7D58-43F6-8999-8B50DE94C06F}"/>
                    </a:ext>
                  </a:extLst>
                </p:cNvPr>
                <p:cNvSpPr/>
                <p:nvPr/>
              </p:nvSpPr>
              <p:spPr>
                <a:xfrm>
                  <a:off x="6744048" y="1230050"/>
                  <a:ext cx="842882" cy="700445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grpSp>
            <p:nvGrpSpPr>
              <p:cNvPr id="1039" name="Gruppo 1038">
                <a:extLst>
                  <a:ext uri="{FF2B5EF4-FFF2-40B4-BE49-F238E27FC236}">
                    <a16:creationId xmlns:a16="http://schemas.microsoft.com/office/drawing/2014/main" id="{FFA79C81-59A6-4BD1-B46B-825720823A18}"/>
                  </a:ext>
                </a:extLst>
              </p:cNvPr>
              <p:cNvGrpSpPr/>
              <p:nvPr/>
            </p:nvGrpSpPr>
            <p:grpSpPr>
              <a:xfrm>
                <a:off x="452851" y="3091742"/>
                <a:ext cx="461556" cy="436005"/>
                <a:chOff x="7845151" y="3284612"/>
                <a:chExt cx="461556" cy="436005"/>
              </a:xfrm>
              <a:solidFill>
                <a:schemeClr val="accent1">
                  <a:lumMod val="75000"/>
                </a:schemeClr>
              </a:solidFill>
            </p:grpSpPr>
            <p:pic>
              <p:nvPicPr>
                <p:cNvPr id="1040" name="Graphic 16" descr="Female Profile">
                  <a:extLst>
                    <a:ext uri="{FF2B5EF4-FFF2-40B4-BE49-F238E27FC236}">
                      <a16:creationId xmlns:a16="http://schemas.microsoft.com/office/drawing/2014/main" id="{64B44EF5-AC5B-40C7-B1DC-C01B9F653B1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845151" y="3379724"/>
                  <a:ext cx="219909" cy="250333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041" name="Graphic 16" descr="Female Profile">
                  <a:extLst>
                    <a:ext uri="{FF2B5EF4-FFF2-40B4-BE49-F238E27FC236}">
                      <a16:creationId xmlns:a16="http://schemas.microsoft.com/office/drawing/2014/main" id="{3FC12FB0-5CCE-4902-9C38-4C24D2E4BCC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70386" y="3284612"/>
                  <a:ext cx="219909" cy="250333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042" name="Graphic 8" descr="Male profile">
                  <a:extLst>
                    <a:ext uri="{FF2B5EF4-FFF2-40B4-BE49-F238E27FC236}">
                      <a16:creationId xmlns:a16="http://schemas.microsoft.com/office/drawing/2014/main" id="{A2A56A59-9948-465C-8050-6D3894F3FF1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69392" y="3470285"/>
                  <a:ext cx="219909" cy="250332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043" name="Graphic 8" descr="Male profile">
                  <a:extLst>
                    <a:ext uri="{FF2B5EF4-FFF2-40B4-BE49-F238E27FC236}">
                      <a16:creationId xmlns:a16="http://schemas.microsoft.com/office/drawing/2014/main" id="{3EF79EF3-0AD9-4652-8E95-8EF998D3ADE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086798" y="3393581"/>
                  <a:ext cx="219909" cy="250333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</p:grpSp>
      </p:grpSp>
      <p:cxnSp>
        <p:nvCxnSpPr>
          <p:cNvPr id="1047" name="Connettore 2 1046">
            <a:extLst>
              <a:ext uri="{FF2B5EF4-FFF2-40B4-BE49-F238E27FC236}">
                <a16:creationId xmlns:a16="http://schemas.microsoft.com/office/drawing/2014/main" id="{7243CADB-B2D9-44A0-B1F7-10D8650BF193}"/>
              </a:ext>
            </a:extLst>
          </p:cNvPr>
          <p:cNvCxnSpPr/>
          <p:nvPr/>
        </p:nvCxnSpPr>
        <p:spPr>
          <a:xfrm rot="10800000" flipH="1">
            <a:off x="4965796" y="3464032"/>
            <a:ext cx="180000" cy="63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48" name="Connettore 1 748">
            <a:extLst>
              <a:ext uri="{FF2B5EF4-FFF2-40B4-BE49-F238E27FC236}">
                <a16:creationId xmlns:a16="http://schemas.microsoft.com/office/drawing/2014/main" id="{1568489E-2A12-4A64-BC7A-50E5E1940768}"/>
              </a:ext>
            </a:extLst>
          </p:cNvPr>
          <p:cNvCxnSpPr>
            <a:cxnSpLocks/>
          </p:cNvCxnSpPr>
          <p:nvPr/>
        </p:nvCxnSpPr>
        <p:spPr>
          <a:xfrm flipV="1">
            <a:off x="9522463" y="2174273"/>
            <a:ext cx="14593" cy="2118056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49" name="Connettore 2 1048">
            <a:extLst>
              <a:ext uri="{FF2B5EF4-FFF2-40B4-BE49-F238E27FC236}">
                <a16:creationId xmlns:a16="http://schemas.microsoft.com/office/drawing/2014/main" id="{03603F53-A088-44DB-98EA-961FCD238998}"/>
              </a:ext>
            </a:extLst>
          </p:cNvPr>
          <p:cNvCxnSpPr>
            <a:cxnSpLocks/>
          </p:cNvCxnSpPr>
          <p:nvPr/>
        </p:nvCxnSpPr>
        <p:spPr>
          <a:xfrm rot="10800000">
            <a:off x="9339358" y="4275372"/>
            <a:ext cx="180000" cy="14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50" name="Connettore 2 1049">
            <a:extLst>
              <a:ext uri="{FF2B5EF4-FFF2-40B4-BE49-F238E27FC236}">
                <a16:creationId xmlns:a16="http://schemas.microsoft.com/office/drawing/2014/main" id="{33485EBB-AFB7-4148-AF1B-685553B4D78E}"/>
              </a:ext>
            </a:extLst>
          </p:cNvPr>
          <p:cNvCxnSpPr>
            <a:cxnSpLocks/>
          </p:cNvCxnSpPr>
          <p:nvPr/>
        </p:nvCxnSpPr>
        <p:spPr>
          <a:xfrm rot="10800000">
            <a:off x="9328597" y="2685911"/>
            <a:ext cx="180000" cy="63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48" name="Gruppo 47">
            <a:extLst>
              <a:ext uri="{FF2B5EF4-FFF2-40B4-BE49-F238E27FC236}">
                <a16:creationId xmlns:a16="http://schemas.microsoft.com/office/drawing/2014/main" id="{A46A59AA-4113-48C3-AB9D-5E94AAB42736}"/>
              </a:ext>
            </a:extLst>
          </p:cNvPr>
          <p:cNvGrpSpPr/>
          <p:nvPr/>
        </p:nvGrpSpPr>
        <p:grpSpPr>
          <a:xfrm>
            <a:off x="7437340" y="3144884"/>
            <a:ext cx="1881344" cy="1463743"/>
            <a:chOff x="7437340" y="3144884"/>
            <a:chExt cx="1881344" cy="1463743"/>
          </a:xfrm>
        </p:grpSpPr>
        <p:grpSp>
          <p:nvGrpSpPr>
            <p:cNvPr id="1052" name="Gruppo 1051">
              <a:extLst>
                <a:ext uri="{FF2B5EF4-FFF2-40B4-BE49-F238E27FC236}">
                  <a16:creationId xmlns:a16="http://schemas.microsoft.com/office/drawing/2014/main" id="{41BFA6FF-7C1B-4CA3-ADE0-3BC89E1CD433}"/>
                </a:ext>
              </a:extLst>
            </p:cNvPr>
            <p:cNvGrpSpPr/>
            <p:nvPr/>
          </p:nvGrpSpPr>
          <p:grpSpPr>
            <a:xfrm>
              <a:off x="7437340" y="3144884"/>
              <a:ext cx="1875541" cy="670496"/>
              <a:chOff x="2762300" y="2406238"/>
              <a:chExt cx="1875541" cy="670496"/>
            </a:xfrm>
          </p:grpSpPr>
          <p:grpSp>
            <p:nvGrpSpPr>
              <p:cNvPr id="1053" name="Gruppo 1052">
                <a:extLst>
                  <a:ext uri="{FF2B5EF4-FFF2-40B4-BE49-F238E27FC236}">
                    <a16:creationId xmlns:a16="http://schemas.microsoft.com/office/drawing/2014/main" id="{2EA6D791-25FF-4D75-A7AF-3043406582CC}"/>
                  </a:ext>
                </a:extLst>
              </p:cNvPr>
              <p:cNvGrpSpPr/>
              <p:nvPr/>
            </p:nvGrpSpPr>
            <p:grpSpPr>
              <a:xfrm>
                <a:off x="2762300" y="2406238"/>
                <a:ext cx="1875541" cy="670496"/>
                <a:chOff x="6716079" y="1199085"/>
                <a:chExt cx="2583104" cy="767397"/>
              </a:xfrm>
            </p:grpSpPr>
            <p:sp>
              <p:nvSpPr>
                <p:cNvPr id="1059" name="Interruzione 99">
                  <a:extLst>
                    <a:ext uri="{FF2B5EF4-FFF2-40B4-BE49-F238E27FC236}">
                      <a16:creationId xmlns:a16="http://schemas.microsoft.com/office/drawing/2014/main" id="{1621A20B-7FAF-401F-9822-A372B7A31F3D}"/>
                    </a:ext>
                  </a:extLst>
                </p:cNvPr>
                <p:cNvSpPr/>
                <p:nvPr/>
              </p:nvSpPr>
              <p:spPr>
                <a:xfrm>
                  <a:off x="6716079" y="1199085"/>
                  <a:ext cx="2546611" cy="767397"/>
                </a:xfrm>
                <a:prstGeom prst="round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060" name="CasellaDiTesto 1059">
                  <a:extLst>
                    <a:ext uri="{FF2B5EF4-FFF2-40B4-BE49-F238E27FC236}">
                      <a16:creationId xmlns:a16="http://schemas.microsoft.com/office/drawing/2014/main" id="{D827B880-64AD-4219-8321-BE132B5F30C6}"/>
                    </a:ext>
                  </a:extLst>
                </p:cNvPr>
                <p:cNvSpPr txBox="1"/>
                <p:nvPr/>
              </p:nvSpPr>
              <p:spPr>
                <a:xfrm>
                  <a:off x="7536034" y="1247273"/>
                  <a:ext cx="1763149" cy="6868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sz="1100">
                      <a:solidFill>
                        <a:schemeClr val="accent1">
                          <a:lumMod val="75000"/>
                        </a:schemeClr>
                      </a:solidFill>
                      <a:latin typeface="Arial Nova" panose="020B0504020202020204" pitchFamily="34" charset="0"/>
                    </a:rPr>
                    <a:t>ASSISTENTI AMMINISTRATIVI / TECNICI</a:t>
                  </a:r>
                </a:p>
              </p:txBody>
            </p:sp>
            <p:sp>
              <p:nvSpPr>
                <p:cNvPr id="1061" name="Ovale 1060">
                  <a:extLst>
                    <a:ext uri="{FF2B5EF4-FFF2-40B4-BE49-F238E27FC236}">
                      <a16:creationId xmlns:a16="http://schemas.microsoft.com/office/drawing/2014/main" id="{63564EC3-E40C-4B17-8769-13409AE678E1}"/>
                    </a:ext>
                  </a:extLst>
                </p:cNvPr>
                <p:cNvSpPr/>
                <p:nvPr/>
              </p:nvSpPr>
              <p:spPr>
                <a:xfrm>
                  <a:off x="6744048" y="1230050"/>
                  <a:ext cx="842882" cy="700445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grpSp>
            <p:nvGrpSpPr>
              <p:cNvPr id="1054" name="Gruppo 1053">
                <a:extLst>
                  <a:ext uri="{FF2B5EF4-FFF2-40B4-BE49-F238E27FC236}">
                    <a16:creationId xmlns:a16="http://schemas.microsoft.com/office/drawing/2014/main" id="{DFCF5271-CAD3-4F61-8804-C990C5AA66EA}"/>
                  </a:ext>
                </a:extLst>
              </p:cNvPr>
              <p:cNvGrpSpPr/>
              <p:nvPr/>
            </p:nvGrpSpPr>
            <p:grpSpPr>
              <a:xfrm>
                <a:off x="2860274" y="2516358"/>
                <a:ext cx="461556" cy="436005"/>
                <a:chOff x="7845151" y="3284612"/>
                <a:chExt cx="461556" cy="436005"/>
              </a:xfrm>
              <a:solidFill>
                <a:schemeClr val="accent2">
                  <a:lumMod val="75000"/>
                </a:schemeClr>
              </a:solidFill>
            </p:grpSpPr>
            <p:pic>
              <p:nvPicPr>
                <p:cNvPr id="1055" name="Graphic 16" descr="Female Profile">
                  <a:extLst>
                    <a:ext uri="{FF2B5EF4-FFF2-40B4-BE49-F238E27FC236}">
                      <a16:creationId xmlns:a16="http://schemas.microsoft.com/office/drawing/2014/main" id="{EAB24F55-6BE4-4A1A-BAD0-EBA7B1FA02E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845151" y="3379724"/>
                  <a:ext cx="219909" cy="250333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056" name="Graphic 16" descr="Female Profile">
                  <a:extLst>
                    <a:ext uri="{FF2B5EF4-FFF2-40B4-BE49-F238E27FC236}">
                      <a16:creationId xmlns:a16="http://schemas.microsoft.com/office/drawing/2014/main" id="{647A7453-EE29-4740-90AF-4C5EBD37BF1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70386" y="3284612"/>
                  <a:ext cx="219909" cy="250333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057" name="Graphic 8" descr="Male profile">
                  <a:extLst>
                    <a:ext uri="{FF2B5EF4-FFF2-40B4-BE49-F238E27FC236}">
                      <a16:creationId xmlns:a16="http://schemas.microsoft.com/office/drawing/2014/main" id="{71E1EEC9-8CF5-47AA-9A40-50DD08C46EF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69392" y="3470285"/>
                  <a:ext cx="219909" cy="250332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058" name="Graphic 8" descr="Male profile">
                  <a:extLst>
                    <a:ext uri="{FF2B5EF4-FFF2-40B4-BE49-F238E27FC236}">
                      <a16:creationId xmlns:a16="http://schemas.microsoft.com/office/drawing/2014/main" id="{22BED7F6-7389-4679-86B4-E4D5422EC8A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086798" y="3393581"/>
                  <a:ext cx="219909" cy="250333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</p:grpSp>
        <p:grpSp>
          <p:nvGrpSpPr>
            <p:cNvPr id="1062" name="Gruppo 1061">
              <a:extLst>
                <a:ext uri="{FF2B5EF4-FFF2-40B4-BE49-F238E27FC236}">
                  <a16:creationId xmlns:a16="http://schemas.microsoft.com/office/drawing/2014/main" id="{A6DBE8D8-96AB-4A13-B4F2-507A396AF2FC}"/>
                </a:ext>
              </a:extLst>
            </p:cNvPr>
            <p:cNvGrpSpPr/>
            <p:nvPr/>
          </p:nvGrpSpPr>
          <p:grpSpPr>
            <a:xfrm>
              <a:off x="7443143" y="3938129"/>
              <a:ext cx="1875541" cy="670498"/>
              <a:chOff x="2762300" y="2406242"/>
              <a:chExt cx="1875541" cy="670498"/>
            </a:xfrm>
          </p:grpSpPr>
          <p:grpSp>
            <p:nvGrpSpPr>
              <p:cNvPr id="1063" name="Gruppo 1062">
                <a:extLst>
                  <a:ext uri="{FF2B5EF4-FFF2-40B4-BE49-F238E27FC236}">
                    <a16:creationId xmlns:a16="http://schemas.microsoft.com/office/drawing/2014/main" id="{6E5D726C-5371-4408-ACF2-C7CC5322C145}"/>
                  </a:ext>
                </a:extLst>
              </p:cNvPr>
              <p:cNvGrpSpPr/>
              <p:nvPr/>
            </p:nvGrpSpPr>
            <p:grpSpPr>
              <a:xfrm>
                <a:off x="2762300" y="2406242"/>
                <a:ext cx="1875541" cy="670498"/>
                <a:chOff x="6716079" y="1199085"/>
                <a:chExt cx="2583104" cy="767397"/>
              </a:xfrm>
            </p:grpSpPr>
            <p:sp>
              <p:nvSpPr>
                <p:cNvPr id="1069" name="Interruzione 99">
                  <a:extLst>
                    <a:ext uri="{FF2B5EF4-FFF2-40B4-BE49-F238E27FC236}">
                      <a16:creationId xmlns:a16="http://schemas.microsoft.com/office/drawing/2014/main" id="{070C1D96-B0DF-4F61-BFCB-DA2AFDC8361B}"/>
                    </a:ext>
                  </a:extLst>
                </p:cNvPr>
                <p:cNvSpPr/>
                <p:nvPr/>
              </p:nvSpPr>
              <p:spPr>
                <a:xfrm>
                  <a:off x="6716079" y="1199085"/>
                  <a:ext cx="2546611" cy="767397"/>
                </a:xfrm>
                <a:prstGeom prst="round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070" name="CasellaDiTesto 1069">
                  <a:extLst>
                    <a:ext uri="{FF2B5EF4-FFF2-40B4-BE49-F238E27FC236}">
                      <a16:creationId xmlns:a16="http://schemas.microsoft.com/office/drawing/2014/main" id="{548D8E69-51C3-4404-8E97-52479DBE728A}"/>
                    </a:ext>
                  </a:extLst>
                </p:cNvPr>
                <p:cNvSpPr txBox="1"/>
                <p:nvPr/>
              </p:nvSpPr>
              <p:spPr>
                <a:xfrm>
                  <a:off x="7431964" y="1333588"/>
                  <a:ext cx="1867219" cy="4931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sz="1100">
                      <a:solidFill>
                        <a:schemeClr val="accent1">
                          <a:lumMod val="75000"/>
                        </a:schemeClr>
                      </a:solidFill>
                      <a:latin typeface="Arial Nova" panose="020B0504020202020204" pitchFamily="34" charset="0"/>
                    </a:rPr>
                    <a:t>COLLABORATORI SCOLASTICI</a:t>
                  </a:r>
                </a:p>
              </p:txBody>
            </p:sp>
            <p:sp>
              <p:nvSpPr>
                <p:cNvPr id="1071" name="Ovale 1070">
                  <a:extLst>
                    <a:ext uri="{FF2B5EF4-FFF2-40B4-BE49-F238E27FC236}">
                      <a16:creationId xmlns:a16="http://schemas.microsoft.com/office/drawing/2014/main" id="{A9A7E58D-FE6D-49EC-9C77-2732F5FED27F}"/>
                    </a:ext>
                  </a:extLst>
                </p:cNvPr>
                <p:cNvSpPr/>
                <p:nvPr/>
              </p:nvSpPr>
              <p:spPr>
                <a:xfrm>
                  <a:off x="6744048" y="1230050"/>
                  <a:ext cx="842882" cy="700445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grpSp>
            <p:nvGrpSpPr>
              <p:cNvPr id="1064" name="Gruppo 1063">
                <a:extLst>
                  <a:ext uri="{FF2B5EF4-FFF2-40B4-BE49-F238E27FC236}">
                    <a16:creationId xmlns:a16="http://schemas.microsoft.com/office/drawing/2014/main" id="{041E3BB6-60B9-4D9F-8B3B-01C1E1A4288E}"/>
                  </a:ext>
                </a:extLst>
              </p:cNvPr>
              <p:cNvGrpSpPr/>
              <p:nvPr/>
            </p:nvGrpSpPr>
            <p:grpSpPr>
              <a:xfrm>
                <a:off x="2860274" y="2516358"/>
                <a:ext cx="461556" cy="436005"/>
                <a:chOff x="7845151" y="3284612"/>
                <a:chExt cx="461556" cy="436005"/>
              </a:xfrm>
              <a:solidFill>
                <a:schemeClr val="accent2">
                  <a:lumMod val="75000"/>
                </a:schemeClr>
              </a:solidFill>
            </p:grpSpPr>
            <p:pic>
              <p:nvPicPr>
                <p:cNvPr id="1065" name="Graphic 16" descr="Female Profile">
                  <a:extLst>
                    <a:ext uri="{FF2B5EF4-FFF2-40B4-BE49-F238E27FC236}">
                      <a16:creationId xmlns:a16="http://schemas.microsoft.com/office/drawing/2014/main" id="{515B9C19-7E3C-4B63-9A64-FBB8860B15F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845151" y="3379724"/>
                  <a:ext cx="219909" cy="250333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066" name="Graphic 16" descr="Female Profile">
                  <a:extLst>
                    <a:ext uri="{FF2B5EF4-FFF2-40B4-BE49-F238E27FC236}">
                      <a16:creationId xmlns:a16="http://schemas.microsoft.com/office/drawing/2014/main" id="{50859130-86B7-419F-99B6-909E1ECCF50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70386" y="3284612"/>
                  <a:ext cx="219909" cy="250333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067" name="Graphic 8" descr="Male profile">
                  <a:extLst>
                    <a:ext uri="{FF2B5EF4-FFF2-40B4-BE49-F238E27FC236}">
                      <a16:creationId xmlns:a16="http://schemas.microsoft.com/office/drawing/2014/main" id="{4315EC1D-717F-47C0-AA96-CEEA4479D93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69392" y="3470285"/>
                  <a:ext cx="219909" cy="250332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068" name="Graphic 8" descr="Male profile">
                  <a:extLst>
                    <a:ext uri="{FF2B5EF4-FFF2-40B4-BE49-F238E27FC236}">
                      <a16:creationId xmlns:a16="http://schemas.microsoft.com/office/drawing/2014/main" id="{54AC552A-D4DE-4C95-A0CB-CB73366317D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086798" y="3393581"/>
                  <a:ext cx="219909" cy="250333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</p:grpSp>
      </p:grpSp>
      <p:grpSp>
        <p:nvGrpSpPr>
          <p:cNvPr id="1073" name="Gruppo 1072">
            <a:extLst>
              <a:ext uri="{FF2B5EF4-FFF2-40B4-BE49-F238E27FC236}">
                <a16:creationId xmlns:a16="http://schemas.microsoft.com/office/drawing/2014/main" id="{9BE79686-F63C-4655-9A92-B1923040F4D8}"/>
              </a:ext>
            </a:extLst>
          </p:cNvPr>
          <p:cNvGrpSpPr/>
          <p:nvPr/>
        </p:nvGrpSpPr>
        <p:grpSpPr>
          <a:xfrm>
            <a:off x="7437308" y="2350859"/>
            <a:ext cx="1875541" cy="670498"/>
            <a:chOff x="6716079" y="1199085"/>
            <a:chExt cx="2583104" cy="767397"/>
          </a:xfrm>
        </p:grpSpPr>
        <p:sp>
          <p:nvSpPr>
            <p:cNvPr id="1079" name="Interruzione 99">
              <a:extLst>
                <a:ext uri="{FF2B5EF4-FFF2-40B4-BE49-F238E27FC236}">
                  <a16:creationId xmlns:a16="http://schemas.microsoft.com/office/drawing/2014/main" id="{F669B96D-001B-41AD-A370-4EFCC0EC0322}"/>
                </a:ext>
              </a:extLst>
            </p:cNvPr>
            <p:cNvSpPr/>
            <p:nvPr/>
          </p:nvSpPr>
          <p:spPr>
            <a:xfrm>
              <a:off x="6716079" y="1199085"/>
              <a:ext cx="2546611" cy="767397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80" name="CasellaDiTesto 1079">
              <a:extLst>
                <a:ext uri="{FF2B5EF4-FFF2-40B4-BE49-F238E27FC236}">
                  <a16:creationId xmlns:a16="http://schemas.microsoft.com/office/drawing/2014/main" id="{1650F8B5-3FFB-45E0-859E-FF2E0F8765D9}"/>
                </a:ext>
              </a:extLst>
            </p:cNvPr>
            <p:cNvSpPr txBox="1"/>
            <p:nvPr/>
          </p:nvSpPr>
          <p:spPr>
            <a:xfrm>
              <a:off x="7416103" y="1286019"/>
              <a:ext cx="1883080" cy="5988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>
                  <a:solidFill>
                    <a:schemeClr val="accent1">
                      <a:lumMod val="75000"/>
                    </a:schemeClr>
                  </a:solidFill>
                  <a:latin typeface="Arial Nova" panose="020B0504020202020204" pitchFamily="34" charset="0"/>
                </a:rPr>
                <a:t>D.S.G.A.</a:t>
              </a:r>
            </a:p>
            <a:p>
              <a:pPr algn="ctr"/>
              <a:endParaRPr lang="it-IT" sz="600">
                <a:solidFill>
                  <a:schemeClr val="accent1">
                    <a:lumMod val="75000"/>
                  </a:schemeClr>
                </a:solidFill>
                <a:latin typeface="Arial Nova" panose="020B0504020202020204" pitchFamily="34" charset="0"/>
              </a:endParaRPr>
            </a:p>
            <a:p>
              <a:pPr algn="ctr"/>
              <a:r>
                <a:rPr lang="it-IT" sz="1100">
                  <a:solidFill>
                    <a:schemeClr val="accent1">
                      <a:lumMod val="75000"/>
                    </a:schemeClr>
                  </a:solidFill>
                  <a:latin typeface="Arial Nova" panose="020B0504020202020204" pitchFamily="34" charset="0"/>
                </a:rPr>
                <a:t>Alba De Giovanetti</a:t>
              </a:r>
            </a:p>
          </p:txBody>
        </p:sp>
        <p:sp>
          <p:nvSpPr>
            <p:cNvPr id="1081" name="Ovale 1080">
              <a:extLst>
                <a:ext uri="{FF2B5EF4-FFF2-40B4-BE49-F238E27FC236}">
                  <a16:creationId xmlns:a16="http://schemas.microsoft.com/office/drawing/2014/main" id="{11E0FB7F-29A1-4A98-AD16-CC5A99EADD18}"/>
                </a:ext>
              </a:extLst>
            </p:cNvPr>
            <p:cNvSpPr/>
            <p:nvPr/>
          </p:nvSpPr>
          <p:spPr>
            <a:xfrm>
              <a:off x="6744048" y="1230050"/>
              <a:ext cx="842882" cy="700445"/>
            </a:xfrm>
            <a:prstGeom prst="ellipse">
              <a:avLst/>
            </a:prstGeom>
            <a:blipFill dpi="0" rotWithShape="1"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082" name="Connettore 2 1081">
            <a:extLst>
              <a:ext uri="{FF2B5EF4-FFF2-40B4-BE49-F238E27FC236}">
                <a16:creationId xmlns:a16="http://schemas.microsoft.com/office/drawing/2014/main" id="{0CD4B703-2083-4F14-AA53-134D7C7FFC7E}"/>
              </a:ext>
            </a:extLst>
          </p:cNvPr>
          <p:cNvCxnSpPr>
            <a:cxnSpLocks/>
          </p:cNvCxnSpPr>
          <p:nvPr/>
        </p:nvCxnSpPr>
        <p:spPr>
          <a:xfrm rot="10800000">
            <a:off x="9337003" y="3482624"/>
            <a:ext cx="180000" cy="63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11" name="Connettore 1 748">
            <a:extLst>
              <a:ext uri="{FF2B5EF4-FFF2-40B4-BE49-F238E27FC236}">
                <a16:creationId xmlns:a16="http://schemas.microsoft.com/office/drawing/2014/main" id="{CDDC0CCA-97A7-452C-82CC-6885AEBB69A0}"/>
              </a:ext>
            </a:extLst>
          </p:cNvPr>
          <p:cNvCxnSpPr>
            <a:cxnSpLocks/>
          </p:cNvCxnSpPr>
          <p:nvPr/>
        </p:nvCxnSpPr>
        <p:spPr>
          <a:xfrm flipV="1">
            <a:off x="11948764" y="2174273"/>
            <a:ext cx="3402" cy="2118056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12" name="Connettore 2 1111">
            <a:extLst>
              <a:ext uri="{FF2B5EF4-FFF2-40B4-BE49-F238E27FC236}">
                <a16:creationId xmlns:a16="http://schemas.microsoft.com/office/drawing/2014/main" id="{48CEFA06-B8DD-4868-B3D4-ED4909251F54}"/>
              </a:ext>
            </a:extLst>
          </p:cNvPr>
          <p:cNvCxnSpPr>
            <a:cxnSpLocks/>
          </p:cNvCxnSpPr>
          <p:nvPr/>
        </p:nvCxnSpPr>
        <p:spPr>
          <a:xfrm rot="10800000">
            <a:off x="11754468" y="4275372"/>
            <a:ext cx="180000" cy="14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13" name="Connettore 2 1112">
            <a:extLst>
              <a:ext uri="{FF2B5EF4-FFF2-40B4-BE49-F238E27FC236}">
                <a16:creationId xmlns:a16="http://schemas.microsoft.com/office/drawing/2014/main" id="{E800165D-2A9E-4DD0-BA3C-E576A5EF417A}"/>
              </a:ext>
            </a:extLst>
          </p:cNvPr>
          <p:cNvCxnSpPr>
            <a:cxnSpLocks/>
          </p:cNvCxnSpPr>
          <p:nvPr/>
        </p:nvCxnSpPr>
        <p:spPr>
          <a:xfrm rot="10800000">
            <a:off x="11743707" y="2685911"/>
            <a:ext cx="180000" cy="63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14" name="Connettore 2 1113">
            <a:extLst>
              <a:ext uri="{FF2B5EF4-FFF2-40B4-BE49-F238E27FC236}">
                <a16:creationId xmlns:a16="http://schemas.microsoft.com/office/drawing/2014/main" id="{C99E9EB8-4C54-47DF-84DC-8500C6263850}"/>
              </a:ext>
            </a:extLst>
          </p:cNvPr>
          <p:cNvCxnSpPr>
            <a:cxnSpLocks/>
          </p:cNvCxnSpPr>
          <p:nvPr/>
        </p:nvCxnSpPr>
        <p:spPr>
          <a:xfrm rot="10800000">
            <a:off x="11752113" y="3482624"/>
            <a:ext cx="180000" cy="63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45" name="Gruppo 44">
            <a:extLst>
              <a:ext uri="{FF2B5EF4-FFF2-40B4-BE49-F238E27FC236}">
                <a16:creationId xmlns:a16="http://schemas.microsoft.com/office/drawing/2014/main" id="{B77D0102-6713-40CA-9AAB-3C2717B58041}"/>
              </a:ext>
            </a:extLst>
          </p:cNvPr>
          <p:cNvGrpSpPr/>
          <p:nvPr/>
        </p:nvGrpSpPr>
        <p:grpSpPr>
          <a:xfrm>
            <a:off x="348136" y="3665084"/>
            <a:ext cx="1875541" cy="670498"/>
            <a:chOff x="348136" y="2983817"/>
            <a:chExt cx="1875541" cy="670498"/>
          </a:xfrm>
        </p:grpSpPr>
        <p:grpSp>
          <p:nvGrpSpPr>
            <p:cNvPr id="831" name="Gruppo 830">
              <a:extLst>
                <a:ext uri="{FF2B5EF4-FFF2-40B4-BE49-F238E27FC236}">
                  <a16:creationId xmlns:a16="http://schemas.microsoft.com/office/drawing/2014/main" id="{8C32A1DC-CB1C-478D-B0C5-F3ABD09B826C}"/>
                </a:ext>
              </a:extLst>
            </p:cNvPr>
            <p:cNvGrpSpPr/>
            <p:nvPr/>
          </p:nvGrpSpPr>
          <p:grpSpPr>
            <a:xfrm>
              <a:off x="348136" y="2983817"/>
              <a:ext cx="1875541" cy="670498"/>
              <a:chOff x="6716079" y="1199085"/>
              <a:chExt cx="2583104" cy="767397"/>
            </a:xfrm>
          </p:grpSpPr>
          <p:sp>
            <p:nvSpPr>
              <p:cNvPr id="832" name="Interruzione 99">
                <a:extLst>
                  <a:ext uri="{FF2B5EF4-FFF2-40B4-BE49-F238E27FC236}">
                    <a16:creationId xmlns:a16="http://schemas.microsoft.com/office/drawing/2014/main" id="{BB0BDBD3-0C1C-4BC9-B063-E6DAC4C5D3AA}"/>
                  </a:ext>
                </a:extLst>
              </p:cNvPr>
              <p:cNvSpPr/>
              <p:nvPr/>
            </p:nvSpPr>
            <p:spPr>
              <a:xfrm>
                <a:off x="6716079" y="1199085"/>
                <a:ext cx="2546611" cy="767397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tx2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833" name="CasellaDiTesto 832">
                <a:extLst>
                  <a:ext uri="{FF2B5EF4-FFF2-40B4-BE49-F238E27FC236}">
                    <a16:creationId xmlns:a16="http://schemas.microsoft.com/office/drawing/2014/main" id="{7F68F672-E44A-47ED-85FE-023B2E59DBCD}"/>
                  </a:ext>
                </a:extLst>
              </p:cNvPr>
              <p:cNvSpPr txBox="1"/>
              <p:nvPr/>
            </p:nvSpPr>
            <p:spPr>
              <a:xfrm>
                <a:off x="7536034" y="1333588"/>
                <a:ext cx="1763149" cy="493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>
                    <a:solidFill>
                      <a:schemeClr val="accent5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FUNZIONI STRUMENTALI</a:t>
                </a:r>
              </a:p>
            </p:txBody>
          </p:sp>
          <p:sp>
            <p:nvSpPr>
              <p:cNvPr id="834" name="Ovale 833">
                <a:extLst>
                  <a:ext uri="{FF2B5EF4-FFF2-40B4-BE49-F238E27FC236}">
                    <a16:creationId xmlns:a16="http://schemas.microsoft.com/office/drawing/2014/main" id="{7366AD94-D1D8-4C24-B091-E053EBC240AA}"/>
                  </a:ext>
                </a:extLst>
              </p:cNvPr>
              <p:cNvSpPr/>
              <p:nvPr/>
            </p:nvSpPr>
            <p:spPr>
              <a:xfrm>
                <a:off x="6744048" y="1230050"/>
                <a:ext cx="842882" cy="700445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924" name="Gruppo 923">
              <a:extLst>
                <a:ext uri="{FF2B5EF4-FFF2-40B4-BE49-F238E27FC236}">
                  <a16:creationId xmlns:a16="http://schemas.microsoft.com/office/drawing/2014/main" id="{49DDA510-F1F7-48BC-8F51-FA9DB0C8C83A}"/>
                </a:ext>
              </a:extLst>
            </p:cNvPr>
            <p:cNvGrpSpPr/>
            <p:nvPr/>
          </p:nvGrpSpPr>
          <p:grpSpPr>
            <a:xfrm>
              <a:off x="452851" y="3091742"/>
              <a:ext cx="461556" cy="436005"/>
              <a:chOff x="7845151" y="3284612"/>
              <a:chExt cx="461556" cy="436005"/>
            </a:xfrm>
            <a:solidFill>
              <a:schemeClr val="accent1">
                <a:lumMod val="75000"/>
              </a:schemeClr>
            </a:solidFill>
          </p:grpSpPr>
          <p:pic>
            <p:nvPicPr>
              <p:cNvPr id="925" name="Graphic 16" descr="Female Profile">
                <a:extLst>
                  <a:ext uri="{FF2B5EF4-FFF2-40B4-BE49-F238E27FC236}">
                    <a16:creationId xmlns:a16="http://schemas.microsoft.com/office/drawing/2014/main" id="{FCBA0EED-A056-402B-BF32-BAD2CCD6EB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/>
              </a:stretch>
            </p:blipFill>
            <p:spPr>
              <a:xfrm>
                <a:off x="7845151" y="3379724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26" name="Graphic 16" descr="Female Profile">
                <a:extLst>
                  <a:ext uri="{FF2B5EF4-FFF2-40B4-BE49-F238E27FC236}">
                    <a16:creationId xmlns:a16="http://schemas.microsoft.com/office/drawing/2014/main" id="{427EC78B-923A-4516-B984-EEC564A3F0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/>
              </a:stretch>
            </p:blipFill>
            <p:spPr>
              <a:xfrm>
                <a:off x="7970386" y="3284612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27" name="Graphic 8" descr="Male profile">
                <a:extLst>
                  <a:ext uri="{FF2B5EF4-FFF2-40B4-BE49-F238E27FC236}">
                    <a16:creationId xmlns:a16="http://schemas.microsoft.com/office/drawing/2014/main" id="{4536168B-9838-488E-A0CD-DC51B97607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p:blipFill>
            <p:spPr>
              <a:xfrm>
                <a:off x="7969392" y="3470285"/>
                <a:ext cx="219909" cy="25033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28" name="Graphic 8" descr="Male profile">
                <a:extLst>
                  <a:ext uri="{FF2B5EF4-FFF2-40B4-BE49-F238E27FC236}">
                    <a16:creationId xmlns:a16="http://schemas.microsoft.com/office/drawing/2014/main" id="{7725661F-6F04-41B7-94BF-AB5C2C062C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p:blipFill>
            <p:spPr>
              <a:xfrm>
                <a:off x="8086798" y="3393581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</p:grpSp>
      </p:grpSp>
      <p:grpSp>
        <p:nvGrpSpPr>
          <p:cNvPr id="47" name="Gruppo 46">
            <a:extLst>
              <a:ext uri="{FF2B5EF4-FFF2-40B4-BE49-F238E27FC236}">
                <a16:creationId xmlns:a16="http://schemas.microsoft.com/office/drawing/2014/main" id="{9E851B1B-35E2-4836-8187-51CEBAA26866}"/>
              </a:ext>
            </a:extLst>
          </p:cNvPr>
          <p:cNvGrpSpPr/>
          <p:nvPr/>
        </p:nvGrpSpPr>
        <p:grpSpPr>
          <a:xfrm>
            <a:off x="348136" y="5210176"/>
            <a:ext cx="1875541" cy="769441"/>
            <a:chOff x="367442" y="4381246"/>
            <a:chExt cx="1875541" cy="769441"/>
          </a:xfrm>
        </p:grpSpPr>
        <p:grpSp>
          <p:nvGrpSpPr>
            <p:cNvPr id="933" name="Gruppo 932">
              <a:extLst>
                <a:ext uri="{FF2B5EF4-FFF2-40B4-BE49-F238E27FC236}">
                  <a16:creationId xmlns:a16="http://schemas.microsoft.com/office/drawing/2014/main" id="{5F4C5A77-D147-48A0-938F-CE6413939182}"/>
                </a:ext>
              </a:extLst>
            </p:cNvPr>
            <p:cNvGrpSpPr/>
            <p:nvPr/>
          </p:nvGrpSpPr>
          <p:grpSpPr>
            <a:xfrm>
              <a:off x="367442" y="4381246"/>
              <a:ext cx="1875541" cy="769441"/>
              <a:chOff x="6716079" y="1162796"/>
              <a:chExt cx="2583104" cy="880639"/>
            </a:xfrm>
          </p:grpSpPr>
          <p:sp>
            <p:nvSpPr>
              <p:cNvPr id="934" name="Interruzione 99">
                <a:extLst>
                  <a:ext uri="{FF2B5EF4-FFF2-40B4-BE49-F238E27FC236}">
                    <a16:creationId xmlns:a16="http://schemas.microsoft.com/office/drawing/2014/main" id="{8F3F3003-DD05-4B4A-96B9-43FD8B067EDD}"/>
                  </a:ext>
                </a:extLst>
              </p:cNvPr>
              <p:cNvSpPr/>
              <p:nvPr/>
            </p:nvSpPr>
            <p:spPr>
              <a:xfrm>
                <a:off x="6716079" y="1199085"/>
                <a:ext cx="2546611" cy="767397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35" name="CasellaDiTesto 934">
                <a:extLst>
                  <a:ext uri="{FF2B5EF4-FFF2-40B4-BE49-F238E27FC236}">
                    <a16:creationId xmlns:a16="http://schemas.microsoft.com/office/drawing/2014/main" id="{31A66E50-EBB3-4612-B859-34F272D088E0}"/>
                  </a:ext>
                </a:extLst>
              </p:cNvPr>
              <p:cNvSpPr txBox="1"/>
              <p:nvPr/>
            </p:nvSpPr>
            <p:spPr>
              <a:xfrm>
                <a:off x="7536034" y="1162796"/>
                <a:ext cx="1763149" cy="880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>
                    <a:solidFill>
                      <a:schemeClr val="accent5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REFERENTI / COMMISSIONI / GRUPPI DI LAVORO </a:t>
                </a:r>
              </a:p>
            </p:txBody>
          </p:sp>
          <p:sp>
            <p:nvSpPr>
              <p:cNvPr id="936" name="Ovale 935">
                <a:extLst>
                  <a:ext uri="{FF2B5EF4-FFF2-40B4-BE49-F238E27FC236}">
                    <a16:creationId xmlns:a16="http://schemas.microsoft.com/office/drawing/2014/main" id="{43A64C45-2667-4E71-82C5-D3B64A2D5F2A}"/>
                  </a:ext>
                </a:extLst>
              </p:cNvPr>
              <p:cNvSpPr/>
              <p:nvPr/>
            </p:nvSpPr>
            <p:spPr>
              <a:xfrm>
                <a:off x="6744048" y="1230050"/>
                <a:ext cx="842882" cy="700445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937" name="Gruppo 936">
              <a:extLst>
                <a:ext uri="{FF2B5EF4-FFF2-40B4-BE49-F238E27FC236}">
                  <a16:creationId xmlns:a16="http://schemas.microsoft.com/office/drawing/2014/main" id="{DD1F4281-CF53-4E01-8871-5C1068089FB5}"/>
                </a:ext>
              </a:extLst>
            </p:cNvPr>
            <p:cNvGrpSpPr/>
            <p:nvPr/>
          </p:nvGrpSpPr>
          <p:grpSpPr>
            <a:xfrm>
              <a:off x="456864" y="4527241"/>
              <a:ext cx="461556" cy="436005"/>
              <a:chOff x="7845151" y="3284612"/>
              <a:chExt cx="461556" cy="436005"/>
            </a:xfrm>
            <a:solidFill>
              <a:schemeClr val="accent1">
                <a:lumMod val="75000"/>
              </a:schemeClr>
            </a:solidFill>
          </p:grpSpPr>
          <p:pic>
            <p:nvPicPr>
              <p:cNvPr id="938" name="Graphic 16" descr="Female Profile">
                <a:extLst>
                  <a:ext uri="{FF2B5EF4-FFF2-40B4-BE49-F238E27FC236}">
                    <a16:creationId xmlns:a16="http://schemas.microsoft.com/office/drawing/2014/main" id="{EC99D053-944A-4B2F-BD78-BDBCEC2F14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/>
              </a:stretch>
            </p:blipFill>
            <p:spPr>
              <a:xfrm>
                <a:off x="7845151" y="3379724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39" name="Graphic 16" descr="Female Profile">
                <a:extLst>
                  <a:ext uri="{FF2B5EF4-FFF2-40B4-BE49-F238E27FC236}">
                    <a16:creationId xmlns:a16="http://schemas.microsoft.com/office/drawing/2014/main" id="{A282E1DC-B90D-483E-8294-B488694D9F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/>
              </a:stretch>
            </p:blipFill>
            <p:spPr>
              <a:xfrm>
                <a:off x="7970386" y="3284612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40" name="Graphic 8" descr="Male profile">
                <a:extLst>
                  <a:ext uri="{FF2B5EF4-FFF2-40B4-BE49-F238E27FC236}">
                    <a16:creationId xmlns:a16="http://schemas.microsoft.com/office/drawing/2014/main" id="{D4C57EFF-9831-401E-A36C-9B7B48E478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p:blipFill>
            <p:spPr>
              <a:xfrm>
                <a:off x="7969392" y="3470285"/>
                <a:ext cx="219909" cy="25033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941" name="Graphic 8" descr="Male profile">
                <a:extLst>
                  <a:ext uri="{FF2B5EF4-FFF2-40B4-BE49-F238E27FC236}">
                    <a16:creationId xmlns:a16="http://schemas.microsoft.com/office/drawing/2014/main" id="{FB63895C-DCFB-4916-BDED-1FFC29B284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p:blipFill>
            <p:spPr>
              <a:xfrm>
                <a:off x="8086798" y="3393581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</p:grpSp>
      </p:grpSp>
      <p:grpSp>
        <p:nvGrpSpPr>
          <p:cNvPr id="929" name="Gruppo 928">
            <a:extLst>
              <a:ext uri="{FF2B5EF4-FFF2-40B4-BE49-F238E27FC236}">
                <a16:creationId xmlns:a16="http://schemas.microsoft.com/office/drawing/2014/main" id="{2A8949D8-BFF8-47CC-B73B-E3B588DFC47C}"/>
              </a:ext>
            </a:extLst>
          </p:cNvPr>
          <p:cNvGrpSpPr/>
          <p:nvPr/>
        </p:nvGrpSpPr>
        <p:grpSpPr>
          <a:xfrm>
            <a:off x="348136" y="4457289"/>
            <a:ext cx="1849044" cy="670501"/>
            <a:chOff x="6832717" y="1221581"/>
            <a:chExt cx="2546610" cy="767397"/>
          </a:xfrm>
        </p:grpSpPr>
        <p:sp>
          <p:nvSpPr>
            <p:cNvPr id="930" name="Interruzione 99">
              <a:extLst>
                <a:ext uri="{FF2B5EF4-FFF2-40B4-BE49-F238E27FC236}">
                  <a16:creationId xmlns:a16="http://schemas.microsoft.com/office/drawing/2014/main" id="{E110389C-E7D1-4E19-B4E4-CA6C773BA0B0}"/>
                </a:ext>
              </a:extLst>
            </p:cNvPr>
            <p:cNvSpPr/>
            <p:nvPr/>
          </p:nvSpPr>
          <p:spPr>
            <a:xfrm>
              <a:off x="6832717" y="1221581"/>
              <a:ext cx="2546610" cy="767397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chemeClr val="tx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31" name="CasellaDiTesto 930">
              <a:extLst>
                <a:ext uri="{FF2B5EF4-FFF2-40B4-BE49-F238E27FC236}">
                  <a16:creationId xmlns:a16="http://schemas.microsoft.com/office/drawing/2014/main" id="{54AB552C-794C-4840-B8F1-3290C6FEEC27}"/>
                </a:ext>
              </a:extLst>
            </p:cNvPr>
            <p:cNvSpPr txBox="1"/>
            <p:nvPr/>
          </p:nvSpPr>
          <p:spPr>
            <a:xfrm>
              <a:off x="7536034" y="1233914"/>
              <a:ext cx="1763149" cy="686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100">
                  <a:solidFill>
                    <a:schemeClr val="accent5">
                      <a:lumMod val="75000"/>
                    </a:schemeClr>
                  </a:solidFill>
                  <a:latin typeface="Arial Nova" panose="020B0504020202020204" pitchFamily="34" charset="0"/>
                </a:rPr>
                <a:t>ANIMATORE DIGITALE / TEAM DIGITALE</a:t>
              </a:r>
            </a:p>
          </p:txBody>
        </p:sp>
        <p:sp>
          <p:nvSpPr>
            <p:cNvPr id="932" name="Ovale 931">
              <a:extLst>
                <a:ext uri="{FF2B5EF4-FFF2-40B4-BE49-F238E27FC236}">
                  <a16:creationId xmlns:a16="http://schemas.microsoft.com/office/drawing/2014/main" id="{F5E9789A-457B-4E78-9E32-5113BD20EC4F}"/>
                </a:ext>
              </a:extLst>
            </p:cNvPr>
            <p:cNvSpPr/>
            <p:nvPr/>
          </p:nvSpPr>
          <p:spPr>
            <a:xfrm>
              <a:off x="6861688" y="1246456"/>
              <a:ext cx="842882" cy="700445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115" name="Graphic 16" descr="Female Profile">
            <a:extLst>
              <a:ext uri="{FF2B5EF4-FFF2-40B4-BE49-F238E27FC236}">
                <a16:creationId xmlns:a16="http://schemas.microsoft.com/office/drawing/2014/main" id="{375899E3-7426-4562-B773-6454967AD18D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37558" y="4666617"/>
            <a:ext cx="219909" cy="250333"/>
          </a:xfrm>
          <a:prstGeom prst="rect">
            <a:avLst/>
          </a:prstGeom>
          <a:ln>
            <a:noFill/>
          </a:ln>
        </p:spPr>
      </p:pic>
      <p:pic>
        <p:nvPicPr>
          <p:cNvPr id="1116" name="Graphic 16" descr="Female Profile">
            <a:extLst>
              <a:ext uri="{FF2B5EF4-FFF2-40B4-BE49-F238E27FC236}">
                <a16:creationId xmlns:a16="http://schemas.microsoft.com/office/drawing/2014/main" id="{10661C95-50AD-454A-9883-73287BF5BFB6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562793" y="4571505"/>
            <a:ext cx="219909" cy="250333"/>
          </a:xfrm>
          <a:prstGeom prst="rect">
            <a:avLst/>
          </a:prstGeom>
          <a:ln>
            <a:noFill/>
          </a:ln>
        </p:spPr>
      </p:pic>
      <p:pic>
        <p:nvPicPr>
          <p:cNvPr id="1117" name="Graphic 8" descr="Male profile">
            <a:extLst>
              <a:ext uri="{FF2B5EF4-FFF2-40B4-BE49-F238E27FC236}">
                <a16:creationId xmlns:a16="http://schemas.microsoft.com/office/drawing/2014/main" id="{0384FB62-343C-4A92-98DF-E27A274D1746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561799" y="4757178"/>
            <a:ext cx="219909" cy="250332"/>
          </a:xfrm>
          <a:prstGeom prst="rect">
            <a:avLst/>
          </a:prstGeom>
          <a:ln>
            <a:noFill/>
          </a:ln>
        </p:spPr>
      </p:pic>
      <p:pic>
        <p:nvPicPr>
          <p:cNvPr id="1118" name="Graphic 8" descr="Male profile">
            <a:extLst>
              <a:ext uri="{FF2B5EF4-FFF2-40B4-BE49-F238E27FC236}">
                <a16:creationId xmlns:a16="http://schemas.microsoft.com/office/drawing/2014/main" id="{72A7A975-6F07-4BB6-A358-73724D903732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79205" y="4680474"/>
            <a:ext cx="219909" cy="250333"/>
          </a:xfrm>
          <a:prstGeom prst="rect">
            <a:avLst/>
          </a:prstGeom>
          <a:ln>
            <a:noFill/>
          </a:ln>
        </p:spPr>
      </p:pic>
      <p:grpSp>
        <p:nvGrpSpPr>
          <p:cNvPr id="51" name="Gruppo 50">
            <a:extLst>
              <a:ext uri="{FF2B5EF4-FFF2-40B4-BE49-F238E27FC236}">
                <a16:creationId xmlns:a16="http://schemas.microsoft.com/office/drawing/2014/main" id="{5FB14020-4466-4882-8C0E-5FBA95C511FB}"/>
              </a:ext>
            </a:extLst>
          </p:cNvPr>
          <p:cNvGrpSpPr/>
          <p:nvPr/>
        </p:nvGrpSpPr>
        <p:grpSpPr>
          <a:xfrm>
            <a:off x="9868400" y="2350859"/>
            <a:ext cx="1881376" cy="2257768"/>
            <a:chOff x="9868400" y="2350859"/>
            <a:chExt cx="1881376" cy="2257768"/>
          </a:xfrm>
        </p:grpSpPr>
        <p:grpSp>
          <p:nvGrpSpPr>
            <p:cNvPr id="1086" name="Gruppo 1085">
              <a:extLst>
                <a:ext uri="{FF2B5EF4-FFF2-40B4-BE49-F238E27FC236}">
                  <a16:creationId xmlns:a16="http://schemas.microsoft.com/office/drawing/2014/main" id="{0836CEC4-126D-4FB1-88EF-201A793BC121}"/>
                </a:ext>
              </a:extLst>
            </p:cNvPr>
            <p:cNvGrpSpPr/>
            <p:nvPr/>
          </p:nvGrpSpPr>
          <p:grpSpPr>
            <a:xfrm>
              <a:off x="9868432" y="3144888"/>
              <a:ext cx="1875541" cy="670498"/>
              <a:chOff x="6716079" y="1199085"/>
              <a:chExt cx="2583104" cy="767397"/>
            </a:xfrm>
          </p:grpSpPr>
          <p:sp>
            <p:nvSpPr>
              <p:cNvPr id="1092" name="Interruzione 99">
                <a:extLst>
                  <a:ext uri="{FF2B5EF4-FFF2-40B4-BE49-F238E27FC236}">
                    <a16:creationId xmlns:a16="http://schemas.microsoft.com/office/drawing/2014/main" id="{33CA051E-8F88-4555-83E9-49909A1221C2}"/>
                  </a:ext>
                </a:extLst>
              </p:cNvPr>
              <p:cNvSpPr/>
              <p:nvPr/>
            </p:nvSpPr>
            <p:spPr>
              <a:xfrm>
                <a:off x="6716079" y="1199085"/>
                <a:ext cx="2546611" cy="767397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93" name="CasellaDiTesto 1092">
                <a:extLst>
                  <a:ext uri="{FF2B5EF4-FFF2-40B4-BE49-F238E27FC236}">
                    <a16:creationId xmlns:a16="http://schemas.microsoft.com/office/drawing/2014/main" id="{86A6CFC5-D30B-4089-A7A0-1EA5F9561449}"/>
                  </a:ext>
                </a:extLst>
              </p:cNvPr>
              <p:cNvSpPr txBox="1"/>
              <p:nvPr/>
            </p:nvSpPr>
            <p:spPr>
              <a:xfrm>
                <a:off x="7536034" y="1433261"/>
                <a:ext cx="1763149" cy="2994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100" b="0" i="0" u="none" strike="noStrike" kern="1200" cap="none" spc="0" normalizeH="0" baseline="0" noProof="0">
                    <a:ln>
                      <a:noFill/>
                    </a:ln>
                    <a:solidFill>
                      <a:schemeClr val="accent3">
                        <a:lumMod val="60000"/>
                        <a:lumOff val="40000"/>
                      </a:schemeClr>
                    </a:solidFill>
                    <a:effectLst/>
                    <a:uLnTx/>
                    <a:uFillTx/>
                    <a:latin typeface="Arial Nova" panose="020B0504020202020204" pitchFamily="34" charset="0"/>
                  </a:rPr>
                  <a:t>R.L.S.</a:t>
                </a:r>
              </a:p>
            </p:txBody>
          </p:sp>
          <p:sp>
            <p:nvSpPr>
              <p:cNvPr id="1094" name="Ovale 1093">
                <a:extLst>
                  <a:ext uri="{FF2B5EF4-FFF2-40B4-BE49-F238E27FC236}">
                    <a16:creationId xmlns:a16="http://schemas.microsoft.com/office/drawing/2014/main" id="{400FA471-2360-496B-8EA0-F2EB049E7B7F}"/>
                  </a:ext>
                </a:extLst>
              </p:cNvPr>
              <p:cNvSpPr/>
              <p:nvPr/>
            </p:nvSpPr>
            <p:spPr>
              <a:xfrm>
                <a:off x="6744048" y="1230050"/>
                <a:ext cx="842882" cy="700445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095" name="Gruppo 1094">
              <a:extLst>
                <a:ext uri="{FF2B5EF4-FFF2-40B4-BE49-F238E27FC236}">
                  <a16:creationId xmlns:a16="http://schemas.microsoft.com/office/drawing/2014/main" id="{B8B429EF-927E-461D-9998-790FF8AE233A}"/>
                </a:ext>
              </a:extLst>
            </p:cNvPr>
            <p:cNvGrpSpPr/>
            <p:nvPr/>
          </p:nvGrpSpPr>
          <p:grpSpPr>
            <a:xfrm>
              <a:off x="9874235" y="3938129"/>
              <a:ext cx="1875541" cy="670498"/>
              <a:chOff x="2762300" y="2406242"/>
              <a:chExt cx="1875541" cy="670498"/>
            </a:xfrm>
          </p:grpSpPr>
          <p:grpSp>
            <p:nvGrpSpPr>
              <p:cNvPr id="1096" name="Gruppo 1095">
                <a:extLst>
                  <a:ext uri="{FF2B5EF4-FFF2-40B4-BE49-F238E27FC236}">
                    <a16:creationId xmlns:a16="http://schemas.microsoft.com/office/drawing/2014/main" id="{A164D863-14F9-4AA5-AF23-8B173AB83C05}"/>
                  </a:ext>
                </a:extLst>
              </p:cNvPr>
              <p:cNvGrpSpPr/>
              <p:nvPr/>
            </p:nvGrpSpPr>
            <p:grpSpPr>
              <a:xfrm>
                <a:off x="2762300" y="2406242"/>
                <a:ext cx="1875541" cy="670498"/>
                <a:chOff x="6716079" y="1199085"/>
                <a:chExt cx="2583104" cy="767397"/>
              </a:xfrm>
            </p:grpSpPr>
            <p:sp>
              <p:nvSpPr>
                <p:cNvPr id="1102" name="Interruzione 99">
                  <a:extLst>
                    <a:ext uri="{FF2B5EF4-FFF2-40B4-BE49-F238E27FC236}">
                      <a16:creationId xmlns:a16="http://schemas.microsoft.com/office/drawing/2014/main" id="{8ED41A35-36CB-4EFC-984C-27890CD23FDF}"/>
                    </a:ext>
                  </a:extLst>
                </p:cNvPr>
                <p:cNvSpPr/>
                <p:nvPr/>
              </p:nvSpPr>
              <p:spPr>
                <a:xfrm>
                  <a:off x="6716079" y="1199085"/>
                  <a:ext cx="2546611" cy="767397"/>
                </a:xfrm>
                <a:prstGeom prst="round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103" name="CasellaDiTesto 1102">
                  <a:extLst>
                    <a:ext uri="{FF2B5EF4-FFF2-40B4-BE49-F238E27FC236}">
                      <a16:creationId xmlns:a16="http://schemas.microsoft.com/office/drawing/2014/main" id="{034AD9D9-DD64-46D5-9667-10718ACA2177}"/>
                    </a:ext>
                  </a:extLst>
                </p:cNvPr>
                <p:cNvSpPr txBox="1"/>
                <p:nvPr/>
              </p:nvSpPr>
              <p:spPr>
                <a:xfrm>
                  <a:off x="7431964" y="1433261"/>
                  <a:ext cx="1867219" cy="2994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sz="1100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atin typeface="Arial Nova" panose="020B0504020202020204" pitchFamily="34" charset="0"/>
                    </a:rPr>
                    <a:t>A.A.I.</a:t>
                  </a:r>
                </a:p>
              </p:txBody>
            </p:sp>
            <p:sp>
              <p:nvSpPr>
                <p:cNvPr id="1104" name="Ovale 1103">
                  <a:extLst>
                    <a:ext uri="{FF2B5EF4-FFF2-40B4-BE49-F238E27FC236}">
                      <a16:creationId xmlns:a16="http://schemas.microsoft.com/office/drawing/2014/main" id="{39D02659-8D9A-422F-B265-22DE24393119}"/>
                    </a:ext>
                  </a:extLst>
                </p:cNvPr>
                <p:cNvSpPr/>
                <p:nvPr/>
              </p:nvSpPr>
              <p:spPr>
                <a:xfrm>
                  <a:off x="6744048" y="1230050"/>
                  <a:ext cx="842882" cy="700445"/>
                </a:xfrm>
                <a:prstGeom prst="ellipse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grpSp>
            <p:nvGrpSpPr>
              <p:cNvPr id="1097" name="Gruppo 1096">
                <a:extLst>
                  <a:ext uri="{FF2B5EF4-FFF2-40B4-BE49-F238E27FC236}">
                    <a16:creationId xmlns:a16="http://schemas.microsoft.com/office/drawing/2014/main" id="{4EFBBC91-B55F-40B5-BCA0-B38D672CA770}"/>
                  </a:ext>
                </a:extLst>
              </p:cNvPr>
              <p:cNvGrpSpPr/>
              <p:nvPr/>
            </p:nvGrpSpPr>
            <p:grpSpPr>
              <a:xfrm>
                <a:off x="2811101" y="2512971"/>
                <a:ext cx="531243" cy="442161"/>
                <a:chOff x="7795978" y="3281225"/>
                <a:chExt cx="531243" cy="442161"/>
              </a:xfrm>
              <a:solidFill>
                <a:schemeClr val="accent2">
                  <a:lumMod val="75000"/>
                </a:schemeClr>
              </a:solidFill>
            </p:grpSpPr>
            <p:pic>
              <p:nvPicPr>
                <p:cNvPr id="1100" name="Graphic 8" descr="Male profile">
                  <a:extLst>
                    <a:ext uri="{FF2B5EF4-FFF2-40B4-BE49-F238E27FC236}">
                      <a16:creationId xmlns:a16="http://schemas.microsoft.com/office/drawing/2014/main" id="{5DE67239-81E1-428B-982B-580DA4FFDDD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795978" y="3357626"/>
                  <a:ext cx="365760" cy="365760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101" name="Graphic 8" descr="Male profile">
                  <a:extLst>
                    <a:ext uri="{FF2B5EF4-FFF2-40B4-BE49-F238E27FC236}">
                      <a16:creationId xmlns:a16="http://schemas.microsoft.com/office/drawing/2014/main" id="{C57264FD-0465-4FCA-93D7-DFB33CB97B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61461" y="3281225"/>
                  <a:ext cx="365760" cy="365760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</p:grpSp>
        <p:grpSp>
          <p:nvGrpSpPr>
            <p:cNvPr id="1105" name="Gruppo 1104">
              <a:extLst>
                <a:ext uri="{FF2B5EF4-FFF2-40B4-BE49-F238E27FC236}">
                  <a16:creationId xmlns:a16="http://schemas.microsoft.com/office/drawing/2014/main" id="{73A17199-5F15-452C-83B3-E01D0FA7D7AE}"/>
                </a:ext>
              </a:extLst>
            </p:cNvPr>
            <p:cNvGrpSpPr/>
            <p:nvPr/>
          </p:nvGrpSpPr>
          <p:grpSpPr>
            <a:xfrm>
              <a:off x="9868400" y="2350859"/>
              <a:ext cx="1875541" cy="670498"/>
              <a:chOff x="6716079" y="1199085"/>
              <a:chExt cx="2583104" cy="767397"/>
            </a:xfrm>
          </p:grpSpPr>
          <p:sp>
            <p:nvSpPr>
              <p:cNvPr id="1106" name="Interruzione 99">
                <a:extLst>
                  <a:ext uri="{FF2B5EF4-FFF2-40B4-BE49-F238E27FC236}">
                    <a16:creationId xmlns:a16="http://schemas.microsoft.com/office/drawing/2014/main" id="{AA01816A-D22E-429A-8192-413A3A9BA7AB}"/>
                  </a:ext>
                </a:extLst>
              </p:cNvPr>
              <p:cNvSpPr/>
              <p:nvPr/>
            </p:nvSpPr>
            <p:spPr>
              <a:xfrm>
                <a:off x="6716079" y="1199085"/>
                <a:ext cx="2546611" cy="767397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07" name="CasellaDiTesto 1106">
                <a:extLst>
                  <a:ext uri="{FF2B5EF4-FFF2-40B4-BE49-F238E27FC236}">
                    <a16:creationId xmlns:a16="http://schemas.microsoft.com/office/drawing/2014/main" id="{03275633-56DA-4F05-BD6D-182BBB75C158}"/>
                  </a:ext>
                </a:extLst>
              </p:cNvPr>
              <p:cNvSpPr txBox="1"/>
              <p:nvPr/>
            </p:nvSpPr>
            <p:spPr>
              <a:xfrm>
                <a:off x="7416103" y="1293947"/>
                <a:ext cx="1883080" cy="5988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100" b="0" i="0" u="none" strike="noStrike" kern="1200" cap="none" spc="0" normalizeH="0" baseline="0" noProof="0">
                    <a:ln>
                      <a:noFill/>
                    </a:ln>
                    <a:solidFill>
                      <a:schemeClr val="accent3">
                        <a:lumMod val="60000"/>
                        <a:lumOff val="40000"/>
                      </a:schemeClr>
                    </a:solidFill>
                    <a:effectLst/>
                    <a:uLnTx/>
                    <a:uFillTx/>
                    <a:latin typeface="Arial Nova" panose="020B0504020202020204" pitchFamily="34" charset="0"/>
                  </a:rPr>
                  <a:t>R.S.P.P.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600" b="0" i="0" u="none" strike="noStrike" kern="1200" cap="none" spc="0" normalizeH="0" baseline="0" noProof="0">
                  <a:ln>
                    <a:noFill/>
                  </a:ln>
                  <a:solidFill>
                    <a:schemeClr val="accent3">
                      <a:lumMod val="60000"/>
                      <a:lumOff val="40000"/>
                    </a:schemeClr>
                  </a:solidFill>
                  <a:effectLst/>
                  <a:uLnTx/>
                  <a:uFillTx/>
                  <a:latin typeface="Arial Nova" panose="020B0504020202020204" pitchFamily="34" charset="0"/>
                </a:endParaRP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100" b="0" i="0" u="none" strike="noStrike" kern="1200" cap="none" spc="0" normalizeH="0" baseline="0" noProof="0">
                    <a:ln>
                      <a:noFill/>
                    </a:ln>
                    <a:solidFill>
                      <a:schemeClr val="accent3">
                        <a:lumMod val="60000"/>
                        <a:lumOff val="40000"/>
                      </a:schemeClr>
                    </a:solidFill>
                    <a:effectLst/>
                    <a:uLnTx/>
                    <a:uFillTx/>
                    <a:latin typeface="Arial Nova" panose="020B0504020202020204" pitchFamily="34" charset="0"/>
                  </a:rPr>
                  <a:t>Efrem Vaninetti</a:t>
                </a:r>
              </a:p>
            </p:txBody>
          </p:sp>
          <p:sp>
            <p:nvSpPr>
              <p:cNvPr id="1108" name="Ovale 1107">
                <a:extLst>
                  <a:ext uri="{FF2B5EF4-FFF2-40B4-BE49-F238E27FC236}">
                    <a16:creationId xmlns:a16="http://schemas.microsoft.com/office/drawing/2014/main" id="{3608EA88-B7F8-43AD-9C66-287A5D073CBB}"/>
                  </a:ext>
                </a:extLst>
              </p:cNvPr>
              <p:cNvSpPr/>
              <p:nvPr/>
            </p:nvSpPr>
            <p:spPr>
              <a:xfrm>
                <a:off x="6744048" y="1230050"/>
                <a:ext cx="842882" cy="700445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pic>
          <p:nvPicPr>
            <p:cNvPr id="1119" name="Graphic 8" descr="Male profile">
              <a:extLst>
                <a:ext uri="{FF2B5EF4-FFF2-40B4-BE49-F238E27FC236}">
                  <a16:creationId xmlns:a16="http://schemas.microsoft.com/office/drawing/2014/main" id="{8CD6C4AB-E82A-4F83-9313-5DA6B8B09A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10007630" y="2487897"/>
              <a:ext cx="385826" cy="385827"/>
            </a:xfrm>
            <a:prstGeom prst="rect">
              <a:avLst/>
            </a:prstGeom>
            <a:ln>
              <a:noFill/>
            </a:ln>
          </p:spPr>
        </p:pic>
      </p:grp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9AF85170-0186-49FA-874A-979CD7D2BCE3}"/>
              </a:ext>
            </a:extLst>
          </p:cNvPr>
          <p:cNvCxnSpPr/>
          <p:nvPr/>
        </p:nvCxnSpPr>
        <p:spPr>
          <a:xfrm>
            <a:off x="3913714" y="1443427"/>
            <a:ext cx="460191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0" name="Connettore 1 792">
            <a:extLst>
              <a:ext uri="{FF2B5EF4-FFF2-40B4-BE49-F238E27FC236}">
                <a16:creationId xmlns:a16="http://schemas.microsoft.com/office/drawing/2014/main" id="{E9626BC6-33B5-44AA-91D9-4669C6FF834D}"/>
              </a:ext>
            </a:extLst>
          </p:cNvPr>
          <p:cNvCxnSpPr>
            <a:cxnSpLocks/>
          </p:cNvCxnSpPr>
          <p:nvPr/>
        </p:nvCxnSpPr>
        <p:spPr>
          <a:xfrm>
            <a:off x="6096000" y="718840"/>
            <a:ext cx="0" cy="235501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21" name="Connettore diritto 1120">
            <a:extLst>
              <a:ext uri="{FF2B5EF4-FFF2-40B4-BE49-F238E27FC236}">
                <a16:creationId xmlns:a16="http://schemas.microsoft.com/office/drawing/2014/main" id="{5CD60B5D-6B8E-41F2-BBAE-AE1D2CB7FD6A}"/>
              </a:ext>
            </a:extLst>
          </p:cNvPr>
          <p:cNvCxnSpPr/>
          <p:nvPr/>
        </p:nvCxnSpPr>
        <p:spPr>
          <a:xfrm>
            <a:off x="7832052" y="1443427"/>
            <a:ext cx="460191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2" name="Gruppo 1121">
            <a:extLst>
              <a:ext uri="{FF2B5EF4-FFF2-40B4-BE49-F238E27FC236}">
                <a16:creationId xmlns:a16="http://schemas.microsoft.com/office/drawing/2014/main" id="{187900C9-815F-42A8-B9A6-A3A2F8059D50}"/>
              </a:ext>
            </a:extLst>
          </p:cNvPr>
          <p:cNvGrpSpPr/>
          <p:nvPr/>
        </p:nvGrpSpPr>
        <p:grpSpPr>
          <a:xfrm>
            <a:off x="2014091" y="1107573"/>
            <a:ext cx="1875541" cy="670498"/>
            <a:chOff x="2762300" y="2406242"/>
            <a:chExt cx="1875541" cy="670498"/>
          </a:xfrm>
        </p:grpSpPr>
        <p:grpSp>
          <p:nvGrpSpPr>
            <p:cNvPr id="1123" name="Gruppo 1122">
              <a:extLst>
                <a:ext uri="{FF2B5EF4-FFF2-40B4-BE49-F238E27FC236}">
                  <a16:creationId xmlns:a16="http://schemas.microsoft.com/office/drawing/2014/main" id="{45106801-584F-48EB-B62F-CAABD6053A88}"/>
                </a:ext>
              </a:extLst>
            </p:cNvPr>
            <p:cNvGrpSpPr/>
            <p:nvPr/>
          </p:nvGrpSpPr>
          <p:grpSpPr>
            <a:xfrm>
              <a:off x="2762300" y="2406242"/>
              <a:ext cx="1875541" cy="670498"/>
              <a:chOff x="6716079" y="1199085"/>
              <a:chExt cx="2583104" cy="767397"/>
            </a:xfrm>
          </p:grpSpPr>
          <p:sp>
            <p:nvSpPr>
              <p:cNvPr id="1129" name="Interruzione 99">
                <a:extLst>
                  <a:ext uri="{FF2B5EF4-FFF2-40B4-BE49-F238E27FC236}">
                    <a16:creationId xmlns:a16="http://schemas.microsoft.com/office/drawing/2014/main" id="{C139CC8D-F5B2-4FF1-B749-8299C8CCF308}"/>
                  </a:ext>
                </a:extLst>
              </p:cNvPr>
              <p:cNvSpPr/>
              <p:nvPr/>
            </p:nvSpPr>
            <p:spPr>
              <a:xfrm>
                <a:off x="6716079" y="1199085"/>
                <a:ext cx="2546611" cy="767397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30" name="CasellaDiTesto 1129">
                <a:extLst>
                  <a:ext uri="{FF2B5EF4-FFF2-40B4-BE49-F238E27FC236}">
                    <a16:creationId xmlns:a16="http://schemas.microsoft.com/office/drawing/2014/main" id="{D7D05973-2AE3-494F-85CC-3FE6BB87F5E5}"/>
                  </a:ext>
                </a:extLst>
              </p:cNvPr>
              <p:cNvSpPr txBox="1"/>
              <p:nvPr/>
            </p:nvSpPr>
            <p:spPr>
              <a:xfrm>
                <a:off x="7536034" y="1333588"/>
                <a:ext cx="1763149" cy="493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>
                    <a:solidFill>
                      <a:srgbClr val="CB7BC1"/>
                    </a:solidFill>
                    <a:latin typeface="Arial Nova" panose="020B0504020202020204" pitchFamily="34" charset="0"/>
                  </a:rPr>
                  <a:t>COMITATO DI VALUTAZIONE</a:t>
                </a:r>
              </a:p>
            </p:txBody>
          </p:sp>
          <p:sp>
            <p:nvSpPr>
              <p:cNvPr id="1131" name="Ovale 1130">
                <a:extLst>
                  <a:ext uri="{FF2B5EF4-FFF2-40B4-BE49-F238E27FC236}">
                    <a16:creationId xmlns:a16="http://schemas.microsoft.com/office/drawing/2014/main" id="{CE572825-2AF5-4845-86F7-AA2C17C0A4E1}"/>
                  </a:ext>
                </a:extLst>
              </p:cNvPr>
              <p:cNvSpPr/>
              <p:nvPr/>
            </p:nvSpPr>
            <p:spPr>
              <a:xfrm>
                <a:off x="6744048" y="1230050"/>
                <a:ext cx="842882" cy="700445"/>
              </a:xfrm>
              <a:prstGeom prst="ellipse">
                <a:avLst/>
              </a:prstGeom>
              <a:solidFill>
                <a:srgbClr val="ECDDE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124" name="Gruppo 1123">
              <a:extLst>
                <a:ext uri="{FF2B5EF4-FFF2-40B4-BE49-F238E27FC236}">
                  <a16:creationId xmlns:a16="http://schemas.microsoft.com/office/drawing/2014/main" id="{8373595D-0654-4C55-BA8B-41E6FC775840}"/>
                </a:ext>
              </a:extLst>
            </p:cNvPr>
            <p:cNvGrpSpPr/>
            <p:nvPr/>
          </p:nvGrpSpPr>
          <p:grpSpPr>
            <a:xfrm>
              <a:off x="2860274" y="2516358"/>
              <a:ext cx="461556" cy="436005"/>
              <a:chOff x="7845151" y="3284612"/>
              <a:chExt cx="461556" cy="436005"/>
            </a:xfrm>
            <a:solidFill>
              <a:schemeClr val="accent2">
                <a:lumMod val="75000"/>
              </a:schemeClr>
            </a:solidFill>
          </p:grpSpPr>
          <p:pic>
            <p:nvPicPr>
              <p:cNvPr id="1125" name="Graphic 16" descr="Female Profile">
                <a:extLst>
                  <a:ext uri="{FF2B5EF4-FFF2-40B4-BE49-F238E27FC236}">
                    <a16:creationId xmlns:a16="http://schemas.microsoft.com/office/drawing/2014/main" id="{D68B3818-A432-4103-914F-EDBCD59365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6"/>
                  </a:ext>
                </a:extLst>
              </a:blip>
              <a:stretch>
                <a:fillRect/>
              </a:stretch>
            </p:blipFill>
            <p:spPr>
              <a:xfrm>
                <a:off x="7845151" y="3379724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126" name="Graphic 16" descr="Female Profile">
                <a:extLst>
                  <a:ext uri="{FF2B5EF4-FFF2-40B4-BE49-F238E27FC236}">
                    <a16:creationId xmlns:a16="http://schemas.microsoft.com/office/drawing/2014/main" id="{27DCA645-9436-4D10-8C4E-BE800F288A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6"/>
                  </a:ext>
                </a:extLst>
              </a:blip>
              <a:stretch>
                <a:fillRect/>
              </a:stretch>
            </p:blipFill>
            <p:spPr>
              <a:xfrm>
                <a:off x="7970386" y="3284612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127" name="Graphic 8" descr="Male profile">
                <a:extLst>
                  <a:ext uri="{FF2B5EF4-FFF2-40B4-BE49-F238E27FC236}">
                    <a16:creationId xmlns:a16="http://schemas.microsoft.com/office/drawing/2014/main" id="{89E3A545-E0E0-4255-A3EE-69AC1DFAFD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8"/>
                  </a:ext>
                </a:extLst>
              </a:blip>
              <a:stretch>
                <a:fillRect/>
              </a:stretch>
            </p:blipFill>
            <p:spPr>
              <a:xfrm>
                <a:off x="7969392" y="3470285"/>
                <a:ext cx="219909" cy="25033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128" name="Graphic 8" descr="Male profile">
                <a:extLst>
                  <a:ext uri="{FF2B5EF4-FFF2-40B4-BE49-F238E27FC236}">
                    <a16:creationId xmlns:a16="http://schemas.microsoft.com/office/drawing/2014/main" id="{44AF486D-99FC-4C30-B34B-F2E4988F19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8"/>
                  </a:ext>
                </a:extLst>
              </a:blip>
              <a:stretch>
                <a:fillRect/>
              </a:stretch>
            </p:blipFill>
            <p:spPr>
              <a:xfrm>
                <a:off x="8086798" y="3393581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</p:grpSp>
      </p:grpSp>
      <p:grpSp>
        <p:nvGrpSpPr>
          <p:cNvPr id="1142" name="Gruppo 1141">
            <a:extLst>
              <a:ext uri="{FF2B5EF4-FFF2-40B4-BE49-F238E27FC236}">
                <a16:creationId xmlns:a16="http://schemas.microsoft.com/office/drawing/2014/main" id="{5998B7E6-A15A-4C4C-AC56-793AD064AB93}"/>
              </a:ext>
            </a:extLst>
          </p:cNvPr>
          <p:cNvGrpSpPr/>
          <p:nvPr/>
        </p:nvGrpSpPr>
        <p:grpSpPr>
          <a:xfrm>
            <a:off x="8302366" y="1107573"/>
            <a:ext cx="1984399" cy="670498"/>
            <a:chOff x="6716079" y="1199085"/>
            <a:chExt cx="2733032" cy="767397"/>
          </a:xfrm>
        </p:grpSpPr>
        <p:sp>
          <p:nvSpPr>
            <p:cNvPr id="1143" name="Interruzione 99">
              <a:extLst>
                <a:ext uri="{FF2B5EF4-FFF2-40B4-BE49-F238E27FC236}">
                  <a16:creationId xmlns:a16="http://schemas.microsoft.com/office/drawing/2014/main" id="{5817A905-C0C8-4C7C-B64E-E5973CE4B7DB}"/>
                </a:ext>
              </a:extLst>
            </p:cNvPr>
            <p:cNvSpPr/>
            <p:nvPr/>
          </p:nvSpPr>
          <p:spPr>
            <a:xfrm>
              <a:off x="6716079" y="1199085"/>
              <a:ext cx="2546611" cy="767397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44" name="CasellaDiTesto 1143">
              <a:extLst>
                <a:ext uri="{FF2B5EF4-FFF2-40B4-BE49-F238E27FC236}">
                  <a16:creationId xmlns:a16="http://schemas.microsoft.com/office/drawing/2014/main" id="{49AD8DE2-229B-4F17-8A3C-95D60EBE5388}"/>
                </a:ext>
              </a:extLst>
            </p:cNvPr>
            <p:cNvSpPr txBox="1"/>
            <p:nvPr/>
          </p:nvSpPr>
          <p:spPr>
            <a:xfrm>
              <a:off x="7364923" y="1293947"/>
              <a:ext cx="2084188" cy="6340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1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 Nova" panose="020B0504020202020204" pitchFamily="34" charset="0"/>
                </a:rPr>
                <a:t>G.D.P.R.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8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 Nova" panose="020B0504020202020204" pitchFamily="34" charset="0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100" b="0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rial Nova" panose="020B0504020202020204" pitchFamily="34" charset="0"/>
                </a:rPr>
                <a:t>Prof. Corrado Faletti</a:t>
              </a:r>
            </a:p>
          </p:txBody>
        </p:sp>
        <p:sp>
          <p:nvSpPr>
            <p:cNvPr id="1145" name="Ovale 1144">
              <a:extLst>
                <a:ext uri="{FF2B5EF4-FFF2-40B4-BE49-F238E27FC236}">
                  <a16:creationId xmlns:a16="http://schemas.microsoft.com/office/drawing/2014/main" id="{943916ED-5443-4EEE-A92C-1B5969B0D787}"/>
                </a:ext>
              </a:extLst>
            </p:cNvPr>
            <p:cNvSpPr/>
            <p:nvPr/>
          </p:nvSpPr>
          <p:spPr>
            <a:xfrm>
              <a:off x="6744048" y="1230050"/>
              <a:ext cx="842882" cy="70044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146" name="Graphic 8" descr="Male profile">
            <a:extLst>
              <a:ext uri="{FF2B5EF4-FFF2-40B4-BE49-F238E27FC236}">
                <a16:creationId xmlns:a16="http://schemas.microsoft.com/office/drawing/2014/main" id="{20E93122-39D7-43BF-8112-0DF10C7E709C}"/>
              </a:ext>
            </a:extLst>
          </p:cNvPr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8433030" y="1235489"/>
            <a:ext cx="385826" cy="385827"/>
          </a:xfrm>
          <a:prstGeom prst="rect">
            <a:avLst/>
          </a:prstGeom>
          <a:ln>
            <a:noFill/>
          </a:ln>
        </p:spPr>
      </p:pic>
      <p:grpSp>
        <p:nvGrpSpPr>
          <p:cNvPr id="1147" name="Gruppo 1146">
            <a:extLst>
              <a:ext uri="{FF2B5EF4-FFF2-40B4-BE49-F238E27FC236}">
                <a16:creationId xmlns:a16="http://schemas.microsoft.com/office/drawing/2014/main" id="{91CC0036-EBE3-4768-83F3-B2A236CAED2B}"/>
              </a:ext>
            </a:extLst>
          </p:cNvPr>
          <p:cNvGrpSpPr/>
          <p:nvPr/>
        </p:nvGrpSpPr>
        <p:grpSpPr>
          <a:xfrm>
            <a:off x="5148038" y="73177"/>
            <a:ext cx="1875541" cy="670498"/>
            <a:chOff x="2762300" y="2406242"/>
            <a:chExt cx="1875541" cy="670498"/>
          </a:xfrm>
        </p:grpSpPr>
        <p:grpSp>
          <p:nvGrpSpPr>
            <p:cNvPr id="1148" name="Gruppo 1147">
              <a:extLst>
                <a:ext uri="{FF2B5EF4-FFF2-40B4-BE49-F238E27FC236}">
                  <a16:creationId xmlns:a16="http://schemas.microsoft.com/office/drawing/2014/main" id="{14A64C4E-C3A1-479B-959B-7C7D7C412E8D}"/>
                </a:ext>
              </a:extLst>
            </p:cNvPr>
            <p:cNvGrpSpPr/>
            <p:nvPr/>
          </p:nvGrpSpPr>
          <p:grpSpPr>
            <a:xfrm>
              <a:off x="2762300" y="2406242"/>
              <a:ext cx="1875541" cy="670498"/>
              <a:chOff x="6716079" y="1199085"/>
              <a:chExt cx="2583104" cy="767397"/>
            </a:xfrm>
          </p:grpSpPr>
          <p:sp>
            <p:nvSpPr>
              <p:cNvPr id="1154" name="Interruzione 99">
                <a:extLst>
                  <a:ext uri="{FF2B5EF4-FFF2-40B4-BE49-F238E27FC236}">
                    <a16:creationId xmlns:a16="http://schemas.microsoft.com/office/drawing/2014/main" id="{CBFE4805-E491-4E78-83ED-885AC421B9F6}"/>
                  </a:ext>
                </a:extLst>
              </p:cNvPr>
              <p:cNvSpPr/>
              <p:nvPr/>
            </p:nvSpPr>
            <p:spPr>
              <a:xfrm>
                <a:off x="6716079" y="1199085"/>
                <a:ext cx="2546611" cy="767397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55" name="CasellaDiTesto 1154">
                <a:extLst>
                  <a:ext uri="{FF2B5EF4-FFF2-40B4-BE49-F238E27FC236}">
                    <a16:creationId xmlns:a16="http://schemas.microsoft.com/office/drawing/2014/main" id="{4DD1ED67-4430-42BB-9F83-973CAD9DC197}"/>
                  </a:ext>
                </a:extLst>
              </p:cNvPr>
              <p:cNvSpPr txBox="1"/>
              <p:nvPr/>
            </p:nvSpPr>
            <p:spPr>
              <a:xfrm>
                <a:off x="7536034" y="1433261"/>
                <a:ext cx="1763149" cy="2994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>
                    <a:solidFill>
                      <a:schemeClr val="accent5">
                        <a:lumMod val="60000"/>
                        <a:lumOff val="40000"/>
                      </a:schemeClr>
                    </a:solidFill>
                    <a:latin typeface="Arial Nova" panose="020B0504020202020204" pitchFamily="34" charset="0"/>
                  </a:rPr>
                  <a:t>R.S.U.</a:t>
                </a:r>
              </a:p>
            </p:txBody>
          </p:sp>
          <p:sp>
            <p:nvSpPr>
              <p:cNvPr id="1156" name="Ovale 1155">
                <a:extLst>
                  <a:ext uri="{FF2B5EF4-FFF2-40B4-BE49-F238E27FC236}">
                    <a16:creationId xmlns:a16="http://schemas.microsoft.com/office/drawing/2014/main" id="{AAC055E1-500F-4ABA-ACE7-764A0BA08604}"/>
                  </a:ext>
                </a:extLst>
              </p:cNvPr>
              <p:cNvSpPr/>
              <p:nvPr/>
            </p:nvSpPr>
            <p:spPr>
              <a:xfrm>
                <a:off x="6744048" y="1230050"/>
                <a:ext cx="842882" cy="70044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149" name="Gruppo 1148">
              <a:extLst>
                <a:ext uri="{FF2B5EF4-FFF2-40B4-BE49-F238E27FC236}">
                  <a16:creationId xmlns:a16="http://schemas.microsoft.com/office/drawing/2014/main" id="{275C4F12-972F-4AEE-B6B0-588F8557AD9B}"/>
                </a:ext>
              </a:extLst>
            </p:cNvPr>
            <p:cNvGrpSpPr/>
            <p:nvPr/>
          </p:nvGrpSpPr>
          <p:grpSpPr>
            <a:xfrm>
              <a:off x="2860274" y="2516358"/>
              <a:ext cx="461556" cy="436005"/>
              <a:chOff x="7845151" y="3284612"/>
              <a:chExt cx="461556" cy="436005"/>
            </a:xfrm>
            <a:solidFill>
              <a:schemeClr val="accent2">
                <a:lumMod val="75000"/>
              </a:schemeClr>
            </a:solidFill>
          </p:grpSpPr>
          <p:pic>
            <p:nvPicPr>
              <p:cNvPr id="1150" name="Graphic 16" descr="Female Profile">
                <a:extLst>
                  <a:ext uri="{FF2B5EF4-FFF2-40B4-BE49-F238E27FC236}">
                    <a16:creationId xmlns:a16="http://schemas.microsoft.com/office/drawing/2014/main" id="{C6E5A485-34BC-4B8E-99A7-7A1CFD4263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1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2"/>
                  </a:ext>
                </a:extLst>
              </a:blip>
              <a:stretch>
                <a:fillRect/>
              </a:stretch>
            </p:blipFill>
            <p:spPr>
              <a:xfrm>
                <a:off x="7845151" y="3379724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151" name="Graphic 16" descr="Female Profile">
                <a:extLst>
                  <a:ext uri="{FF2B5EF4-FFF2-40B4-BE49-F238E27FC236}">
                    <a16:creationId xmlns:a16="http://schemas.microsoft.com/office/drawing/2014/main" id="{8877E87E-4282-4CF6-86CD-91D10285DD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1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2"/>
                  </a:ext>
                </a:extLst>
              </a:blip>
              <a:stretch>
                <a:fillRect/>
              </a:stretch>
            </p:blipFill>
            <p:spPr>
              <a:xfrm>
                <a:off x="7970386" y="3284612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152" name="Graphic 8" descr="Male profile">
                <a:extLst>
                  <a:ext uri="{FF2B5EF4-FFF2-40B4-BE49-F238E27FC236}">
                    <a16:creationId xmlns:a16="http://schemas.microsoft.com/office/drawing/2014/main" id="{D76309EB-54B2-4D4F-A3E8-682B385A3D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4"/>
                  </a:ext>
                </a:extLst>
              </a:blip>
              <a:stretch>
                <a:fillRect/>
              </a:stretch>
            </p:blipFill>
            <p:spPr>
              <a:xfrm>
                <a:off x="7969392" y="3470285"/>
                <a:ext cx="219909" cy="25033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153" name="Graphic 8" descr="Male profile">
                <a:extLst>
                  <a:ext uri="{FF2B5EF4-FFF2-40B4-BE49-F238E27FC236}">
                    <a16:creationId xmlns:a16="http://schemas.microsoft.com/office/drawing/2014/main" id="{332448F6-1960-4253-87C5-18D91F9AFE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4"/>
                  </a:ext>
                </a:extLst>
              </a:blip>
              <a:stretch>
                <a:fillRect/>
              </a:stretch>
            </p:blipFill>
            <p:spPr>
              <a:xfrm>
                <a:off x="8086798" y="3393581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</p:grpSp>
      </p:grp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F7F9854A-DFC8-45BD-8E62-7517DBA45BE7}"/>
              </a:ext>
            </a:extLst>
          </p:cNvPr>
          <p:cNvGrpSpPr/>
          <p:nvPr/>
        </p:nvGrpSpPr>
        <p:grpSpPr>
          <a:xfrm>
            <a:off x="2417192" y="6030299"/>
            <a:ext cx="1875541" cy="670500"/>
            <a:chOff x="2417192" y="6030299"/>
            <a:chExt cx="1875541" cy="670500"/>
          </a:xfrm>
        </p:grpSpPr>
        <p:grpSp>
          <p:nvGrpSpPr>
            <p:cNvPr id="1158" name="Gruppo 1157">
              <a:extLst>
                <a:ext uri="{FF2B5EF4-FFF2-40B4-BE49-F238E27FC236}">
                  <a16:creationId xmlns:a16="http://schemas.microsoft.com/office/drawing/2014/main" id="{8E899746-DE3E-41EA-B222-E63F8590D164}"/>
                </a:ext>
              </a:extLst>
            </p:cNvPr>
            <p:cNvGrpSpPr/>
            <p:nvPr/>
          </p:nvGrpSpPr>
          <p:grpSpPr>
            <a:xfrm>
              <a:off x="2417192" y="6030299"/>
              <a:ext cx="1875541" cy="670500"/>
              <a:chOff x="6716079" y="1199085"/>
              <a:chExt cx="2583104" cy="767397"/>
            </a:xfrm>
          </p:grpSpPr>
          <p:sp>
            <p:nvSpPr>
              <p:cNvPr id="1164" name="Interruzione 99">
                <a:extLst>
                  <a:ext uri="{FF2B5EF4-FFF2-40B4-BE49-F238E27FC236}">
                    <a16:creationId xmlns:a16="http://schemas.microsoft.com/office/drawing/2014/main" id="{D73AD138-F0C0-4508-A658-DD09BB658ACA}"/>
                  </a:ext>
                </a:extLst>
              </p:cNvPr>
              <p:cNvSpPr/>
              <p:nvPr/>
            </p:nvSpPr>
            <p:spPr>
              <a:xfrm>
                <a:off x="6716079" y="1199085"/>
                <a:ext cx="2546611" cy="767397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165" name="CasellaDiTesto 1164">
                <a:extLst>
                  <a:ext uri="{FF2B5EF4-FFF2-40B4-BE49-F238E27FC236}">
                    <a16:creationId xmlns:a16="http://schemas.microsoft.com/office/drawing/2014/main" id="{20F494A4-BB16-44BD-A7FA-C6348C6C8708}"/>
                  </a:ext>
                </a:extLst>
              </p:cNvPr>
              <p:cNvSpPr txBox="1"/>
              <p:nvPr/>
            </p:nvSpPr>
            <p:spPr>
              <a:xfrm>
                <a:off x="7536034" y="1246372"/>
                <a:ext cx="1763149" cy="6868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1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ORIENTATORE / TUTOR ORIENTATORI</a:t>
                </a:r>
              </a:p>
            </p:txBody>
          </p:sp>
          <p:sp>
            <p:nvSpPr>
              <p:cNvPr id="1166" name="Ovale 1165">
                <a:extLst>
                  <a:ext uri="{FF2B5EF4-FFF2-40B4-BE49-F238E27FC236}">
                    <a16:creationId xmlns:a16="http://schemas.microsoft.com/office/drawing/2014/main" id="{0FB606E8-0B27-46C1-8B7B-A6A7A92C0139}"/>
                  </a:ext>
                </a:extLst>
              </p:cNvPr>
              <p:cNvSpPr/>
              <p:nvPr/>
            </p:nvSpPr>
            <p:spPr>
              <a:xfrm>
                <a:off x="6744048" y="1230050"/>
                <a:ext cx="842882" cy="700445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159" name="Gruppo 1158">
              <a:extLst>
                <a:ext uri="{FF2B5EF4-FFF2-40B4-BE49-F238E27FC236}">
                  <a16:creationId xmlns:a16="http://schemas.microsoft.com/office/drawing/2014/main" id="{133E28D0-5D66-4F26-AA42-D62CEFA40A16}"/>
                </a:ext>
              </a:extLst>
            </p:cNvPr>
            <p:cNvGrpSpPr/>
            <p:nvPr/>
          </p:nvGrpSpPr>
          <p:grpSpPr>
            <a:xfrm>
              <a:off x="2515166" y="6140412"/>
              <a:ext cx="461556" cy="436005"/>
              <a:chOff x="7845151" y="3284612"/>
              <a:chExt cx="461556" cy="436005"/>
            </a:xfrm>
            <a:solidFill>
              <a:schemeClr val="accent2">
                <a:lumMod val="75000"/>
              </a:schemeClr>
            </a:solidFill>
          </p:grpSpPr>
          <p:pic>
            <p:nvPicPr>
              <p:cNvPr id="1160" name="Graphic 16" descr="Female Profile">
                <a:extLst>
                  <a:ext uri="{FF2B5EF4-FFF2-40B4-BE49-F238E27FC236}">
                    <a16:creationId xmlns:a16="http://schemas.microsoft.com/office/drawing/2014/main" id="{AB2A6A62-D69B-4321-9BE7-CD8CC63498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845151" y="3379724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161" name="Graphic 16" descr="Female Profile">
                <a:extLst>
                  <a:ext uri="{FF2B5EF4-FFF2-40B4-BE49-F238E27FC236}">
                    <a16:creationId xmlns:a16="http://schemas.microsoft.com/office/drawing/2014/main" id="{58396830-97AA-47B7-8387-AB75F53F1E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970386" y="3284612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162" name="Graphic 8" descr="Male profile">
                <a:extLst>
                  <a:ext uri="{FF2B5EF4-FFF2-40B4-BE49-F238E27FC236}">
                    <a16:creationId xmlns:a16="http://schemas.microsoft.com/office/drawing/2014/main" id="{64E08323-1744-4C29-A255-1DA8109A8A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7969392" y="3470285"/>
                <a:ext cx="219909" cy="25033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163" name="Graphic 8" descr="Male profile">
                <a:extLst>
                  <a:ext uri="{FF2B5EF4-FFF2-40B4-BE49-F238E27FC236}">
                    <a16:creationId xmlns:a16="http://schemas.microsoft.com/office/drawing/2014/main" id="{0EA4189B-293A-42EB-9F1B-C036B9A601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8086798" y="3393581"/>
                <a:ext cx="219909" cy="250333"/>
              </a:xfrm>
              <a:prstGeom prst="rect">
                <a:avLst/>
              </a:prstGeom>
              <a:ln>
                <a:noFill/>
              </a:ln>
            </p:spPr>
          </p:pic>
        </p:grpSp>
      </p:grpSp>
      <p:cxnSp>
        <p:nvCxnSpPr>
          <p:cNvPr id="1167" name="Connettore 2 1166">
            <a:extLst>
              <a:ext uri="{FF2B5EF4-FFF2-40B4-BE49-F238E27FC236}">
                <a16:creationId xmlns:a16="http://schemas.microsoft.com/office/drawing/2014/main" id="{CF4B2DAF-18DF-47DB-85E9-076845462EB2}"/>
              </a:ext>
            </a:extLst>
          </p:cNvPr>
          <p:cNvCxnSpPr>
            <a:cxnSpLocks/>
          </p:cNvCxnSpPr>
          <p:nvPr/>
        </p:nvCxnSpPr>
        <p:spPr>
          <a:xfrm rot="10800000">
            <a:off x="4303958" y="6352290"/>
            <a:ext cx="180000" cy="14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Rettangolo 6">
            <a:extLst>
              <a:ext uri="{FF2B5EF4-FFF2-40B4-BE49-F238E27FC236}">
                <a16:creationId xmlns:a16="http://schemas.microsoft.com/office/drawing/2014/main" id="{B4CE3850-DF81-4E37-A54D-CF1A05207997}"/>
              </a:ext>
            </a:extLst>
          </p:cNvPr>
          <p:cNvSpPr/>
          <p:nvPr/>
        </p:nvSpPr>
        <p:spPr>
          <a:xfrm>
            <a:off x="2486260" y="3662727"/>
            <a:ext cx="1703686" cy="6887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0" name="Anteprima della diapositiva 9">
                <a:extLst>
                  <a:ext uri="{FF2B5EF4-FFF2-40B4-BE49-F238E27FC236}">
                    <a16:creationId xmlns:a16="http://schemas.microsoft.com/office/drawing/2014/main" id="{0C104E54-7CAC-4419-A31C-AB045750DC2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66594391"/>
                  </p:ext>
                </p:extLst>
              </p:nvPr>
            </p:nvGraphicFramePr>
            <p:xfrm>
              <a:off x="2544575" y="3693904"/>
              <a:ext cx="1590136" cy="643811"/>
            </p:xfrm>
            <a:graphic>
              <a:graphicData uri="http://schemas.microsoft.com/office/powerpoint/2016/slidezoom">
                <pslz:sldZm>
                  <pslz:sldZmObj sldId="303" cId="1663208090">
                    <pslz:zmPr id="{89D1CD74-264D-4761-8CBB-76DAC519D0A0}" imageType="cover" transitionDur="1000">
                      <p166:blipFill xmlns:p166="http://schemas.microsoft.com/office/powerpoint/2016/6/main"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590136" cy="643811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0" name="Anteprima della diapositiva 9">
                <a:hlinkClick r:id="rId36" action="ppaction://hlinksldjump"/>
                <a:extLst>
                  <a:ext uri="{FF2B5EF4-FFF2-40B4-BE49-F238E27FC236}">
                    <a16:creationId xmlns:a16="http://schemas.microsoft.com/office/drawing/2014/main" id="{0C104E54-7CAC-4419-A31C-AB045750DC2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44575" y="3693904"/>
                <a:ext cx="1590136" cy="643811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Anteprima della diapositiva 4">
                <a:extLst>
                  <a:ext uri="{FF2B5EF4-FFF2-40B4-BE49-F238E27FC236}">
                    <a16:creationId xmlns:a16="http://schemas.microsoft.com/office/drawing/2014/main" id="{FB4DED2F-75E3-4B78-84F8-30954F503B9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7941788"/>
                  </p:ext>
                </p:extLst>
              </p:nvPr>
            </p:nvGraphicFramePr>
            <p:xfrm>
              <a:off x="2597337" y="4438842"/>
              <a:ext cx="1598107" cy="647038"/>
            </p:xfrm>
            <a:graphic>
              <a:graphicData uri="http://schemas.microsoft.com/office/powerpoint/2016/slidezoom">
                <pslz:sldZm>
                  <pslz:sldZmObj sldId="294" cId="1706472988">
                    <pslz:zmPr id="{B7EB1D76-2F93-43C5-8326-18E72F1A5C67}" imageType="cover" transitionDur="1000">
                      <p166:blipFill xmlns:p166="http://schemas.microsoft.com/office/powerpoint/2016/6/main"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598107" cy="647038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Anteprima della diapositiva 4">
                <a:hlinkClick r:id="rId38" action="ppaction://hlinksldjump"/>
                <a:extLst>
                  <a:ext uri="{FF2B5EF4-FFF2-40B4-BE49-F238E27FC236}">
                    <a16:creationId xmlns:a16="http://schemas.microsoft.com/office/drawing/2014/main" id="{FB4DED2F-75E3-4B78-84F8-30954F503B9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97337" y="4438842"/>
                <a:ext cx="1598107" cy="647038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Anteprima della diapositiva 14">
                <a:extLst>
                  <a:ext uri="{FF2B5EF4-FFF2-40B4-BE49-F238E27FC236}">
                    <a16:creationId xmlns:a16="http://schemas.microsoft.com/office/drawing/2014/main" id="{96825BDF-0066-4B11-A647-427E9EFB8F9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65715822"/>
                  </p:ext>
                </p:extLst>
              </p:nvPr>
            </p:nvGraphicFramePr>
            <p:xfrm>
              <a:off x="354315" y="3677192"/>
              <a:ext cx="1843860" cy="2235189"/>
            </p:xfrm>
            <a:graphic>
              <a:graphicData uri="http://schemas.microsoft.com/office/powerpoint/2016/slidezoom">
                <pslz:sldZm>
                  <pslz:sldZmObj sldId="288" cId="1706472988">
                    <pslz:zmPr id="{A3FF3867-753B-409B-AADE-C5150BC28D11}" imageType="cover" transitionDur="1000">
                      <p166:blipFill xmlns:p166="http://schemas.microsoft.com/office/powerpoint/2016/6/main"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43860" cy="2235189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Anteprima della diapositiva 14">
                <a:hlinkClick r:id="rId36" action="ppaction://hlinksldjump"/>
                <a:extLst>
                  <a:ext uri="{FF2B5EF4-FFF2-40B4-BE49-F238E27FC236}">
                    <a16:creationId xmlns:a16="http://schemas.microsoft.com/office/drawing/2014/main" id="{96825BDF-0066-4B11-A647-427E9EFB8F9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4315" y="3677192"/>
                <a:ext cx="1843860" cy="2235189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8" name="Anteprima della diapositiva 27">
                <a:extLst>
                  <a:ext uri="{FF2B5EF4-FFF2-40B4-BE49-F238E27FC236}">
                    <a16:creationId xmlns:a16="http://schemas.microsoft.com/office/drawing/2014/main" id="{4A6E4AA7-FA2C-48D7-B9A9-9EFB51B8DF8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52560469"/>
                  </p:ext>
                </p:extLst>
              </p:nvPr>
            </p:nvGraphicFramePr>
            <p:xfrm>
              <a:off x="2409380" y="5238743"/>
              <a:ext cx="1843859" cy="700187"/>
            </p:xfrm>
            <a:graphic>
              <a:graphicData uri="http://schemas.microsoft.com/office/powerpoint/2016/slidezoom">
                <pslz:sldZm>
                  <pslz:sldZmObj sldId="292" cId="1706472988">
                    <pslz:zmPr id="{76D4A088-8741-4DDA-9B41-DF37D5DDA4B4}" imageType="cover" transitionDur="1000">
                      <p166:blipFill xmlns:p166="http://schemas.microsoft.com/office/powerpoint/2016/6/main"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43859" cy="700187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8" name="Anteprima della diapositiva 27">
                <a:hlinkClick r:id="rId41" action="ppaction://hlinksldjump"/>
                <a:extLst>
                  <a:ext uri="{FF2B5EF4-FFF2-40B4-BE49-F238E27FC236}">
                    <a16:creationId xmlns:a16="http://schemas.microsoft.com/office/drawing/2014/main" id="{4A6E4AA7-FA2C-48D7-B9A9-9EFB51B8DF8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09380" y="5238743"/>
                <a:ext cx="1843859" cy="700187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6" name="Anteprima della diapositiva 35">
                <a:extLst>
                  <a:ext uri="{FF2B5EF4-FFF2-40B4-BE49-F238E27FC236}">
                    <a16:creationId xmlns:a16="http://schemas.microsoft.com/office/drawing/2014/main" id="{A6D1FC9E-60D8-4970-835C-DB72AD8A68A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31047983"/>
                  </p:ext>
                </p:extLst>
              </p:nvPr>
            </p:nvGraphicFramePr>
            <p:xfrm>
              <a:off x="5410170" y="1016072"/>
              <a:ext cx="2227864" cy="902013"/>
            </p:xfrm>
            <a:graphic>
              <a:graphicData uri="http://schemas.microsoft.com/office/powerpoint/2016/slidezoom">
                <pslz:sldZm>
                  <pslz:sldZmObj sldId="305" cId="3135312783">
                    <pslz:zmPr id="{26755767-F36D-4334-AB9E-3D39A8B791D0}" imageType="cover" transitionDur="1000">
                      <p166:blipFill xmlns:p166="http://schemas.microsoft.com/office/powerpoint/2016/6/main"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27864" cy="902013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6" name="Anteprima della diapositiva 35">
                <a:hlinkClick r:id="rId43" action="ppaction://hlinksldjump"/>
                <a:extLst>
                  <a:ext uri="{FF2B5EF4-FFF2-40B4-BE49-F238E27FC236}">
                    <a16:creationId xmlns:a16="http://schemas.microsoft.com/office/drawing/2014/main" id="{A6D1FC9E-60D8-4970-835C-DB72AD8A68A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10170" y="1016072"/>
                <a:ext cx="2227864" cy="902013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8" name="Anteprima della diapositiva 37">
                <a:extLst>
                  <a:ext uri="{FF2B5EF4-FFF2-40B4-BE49-F238E27FC236}">
                    <a16:creationId xmlns:a16="http://schemas.microsoft.com/office/drawing/2014/main" id="{D18F6CD7-9CF4-45C4-8BD3-F7ACF8F96B4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46207606"/>
                  </p:ext>
                </p:extLst>
              </p:nvPr>
            </p:nvGraphicFramePr>
            <p:xfrm>
              <a:off x="1486939" y="2512782"/>
              <a:ext cx="1726128" cy="698871"/>
            </p:xfrm>
            <a:graphic>
              <a:graphicData uri="http://schemas.microsoft.com/office/powerpoint/2016/slidezoom">
                <pslz:sldZm>
                  <pslz:sldZmObj sldId="305" cId="3135312783">
                    <pslz:zmPr id="{C0EEABA2-548E-403B-82AB-FA3984534D4A}" imageType="cover" transitionDur="1000">
                      <p166:blipFill xmlns:p166="http://schemas.microsoft.com/office/powerpoint/2016/6/main"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26128" cy="698871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8" name="Anteprima della diapositiva 37">
                <a:hlinkClick r:id="rId43" action="ppaction://hlinksldjump"/>
                <a:extLst>
                  <a:ext uri="{FF2B5EF4-FFF2-40B4-BE49-F238E27FC236}">
                    <a16:creationId xmlns:a16="http://schemas.microsoft.com/office/drawing/2014/main" id="{D18F6CD7-9CF4-45C4-8BD3-F7ACF8F96B4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86939" y="2512782"/>
                <a:ext cx="1726128" cy="698871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0" name="Anteprima della diapositiva 39">
                <a:extLst>
                  <a:ext uri="{FF2B5EF4-FFF2-40B4-BE49-F238E27FC236}">
                    <a16:creationId xmlns:a16="http://schemas.microsoft.com/office/drawing/2014/main" id="{069129D6-32EB-4AB1-8D31-C641B51B7F9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58598528"/>
                  </p:ext>
                </p:extLst>
              </p:nvPr>
            </p:nvGraphicFramePr>
            <p:xfrm>
              <a:off x="7487378" y="2377914"/>
              <a:ext cx="1798974" cy="612000"/>
            </p:xfrm>
            <a:graphic>
              <a:graphicData uri="http://schemas.microsoft.com/office/powerpoint/2016/slidezoom">
                <pslz:sldZm>
                  <pslz:sldZmObj sldId="305" cId="3135312783">
                    <pslz:zmPr id="{F5ED9F26-0577-48FA-8A5D-8BCCA3F1B79E}" imageType="cover" transitionDur="1000">
                      <p166:blipFill xmlns:p166="http://schemas.microsoft.com/office/powerpoint/2016/6/main"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98974" cy="612000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0" name="Anteprima della diapositiva 39">
                <a:hlinkClick r:id="rId43" action="ppaction://hlinksldjump"/>
                <a:extLst>
                  <a:ext uri="{FF2B5EF4-FFF2-40B4-BE49-F238E27FC236}">
                    <a16:creationId xmlns:a16="http://schemas.microsoft.com/office/drawing/2014/main" id="{069129D6-32EB-4AB1-8D31-C641B51B7F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487378" y="2377914"/>
                <a:ext cx="1798974" cy="612000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2" name="Anteprima della diapositiva 41">
                <a:extLst>
                  <a:ext uri="{FF2B5EF4-FFF2-40B4-BE49-F238E27FC236}">
                    <a16:creationId xmlns:a16="http://schemas.microsoft.com/office/drawing/2014/main" id="{AFE0FC1D-B31D-412C-A445-D930148FC2B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57980587"/>
                  </p:ext>
                </p:extLst>
              </p:nvPr>
            </p:nvGraphicFramePr>
            <p:xfrm>
              <a:off x="2429689" y="6068046"/>
              <a:ext cx="1823550" cy="601310"/>
            </p:xfrm>
            <a:graphic>
              <a:graphicData uri="http://schemas.microsoft.com/office/powerpoint/2016/slidezoom">
                <pslz:sldZm>
                  <pslz:sldZmObj sldId="291" cId="1706472988">
                    <pslz:zmPr id="{11BD0CEA-04A5-4802-A12F-F77993D055B1}" imageType="cover" transitionDur="1000">
                      <p166:blipFill xmlns:p166="http://schemas.microsoft.com/office/powerpoint/2016/6/main"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23550" cy="601310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2" name="Anteprima della diapositiva 41">
                <a:hlinkClick r:id="rId44" action="ppaction://hlinksldjump"/>
                <a:extLst>
                  <a:ext uri="{FF2B5EF4-FFF2-40B4-BE49-F238E27FC236}">
                    <a16:creationId xmlns:a16="http://schemas.microsoft.com/office/drawing/2014/main" id="{AFE0FC1D-B31D-412C-A445-D930148FC2B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29689" y="6068046"/>
                <a:ext cx="1823550" cy="601310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6" name="Anteprima della diapositiva 45">
                <a:extLst>
                  <a:ext uri="{FF2B5EF4-FFF2-40B4-BE49-F238E27FC236}">
                    <a16:creationId xmlns:a16="http://schemas.microsoft.com/office/drawing/2014/main" id="{FBE14D89-3FCC-47B2-AFEE-E8C38BE8FEB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69572044"/>
                  </p:ext>
                </p:extLst>
              </p:nvPr>
            </p:nvGraphicFramePr>
            <p:xfrm>
              <a:off x="5182603" y="2359976"/>
              <a:ext cx="1795675" cy="2299451"/>
            </p:xfrm>
            <a:graphic>
              <a:graphicData uri="http://schemas.microsoft.com/office/powerpoint/2016/slidezoom">
                <pslz:sldZm>
                  <pslz:sldZmObj sldId="306" cId="705589422">
                    <pslz:zmPr id="{83AF0DFC-F988-4DF7-8F72-6433D6E08ECB}" imageType="cover" transitionDur="1000">
                      <p166:blipFill xmlns:p166="http://schemas.microsoft.com/office/powerpoint/2016/6/main"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95675" cy="2299451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6" name="Anteprima della diapositiva 45">
                <a:hlinkClick r:id="rId45" action="ppaction://hlinksldjump"/>
                <a:extLst>
                  <a:ext uri="{FF2B5EF4-FFF2-40B4-BE49-F238E27FC236}">
                    <a16:creationId xmlns:a16="http://schemas.microsoft.com/office/drawing/2014/main" id="{FBE14D89-3FCC-47B2-AFEE-E8C38BE8FEB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82603" y="2359976"/>
                <a:ext cx="1795675" cy="2299451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0" name="Anteprima della diapositiva 49">
                <a:extLst>
                  <a:ext uri="{FF2B5EF4-FFF2-40B4-BE49-F238E27FC236}">
                    <a16:creationId xmlns:a16="http://schemas.microsoft.com/office/drawing/2014/main" id="{50F19782-EEBB-457F-861E-13400F2EBED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93968708"/>
                  </p:ext>
                </p:extLst>
              </p:nvPr>
            </p:nvGraphicFramePr>
            <p:xfrm>
              <a:off x="7441963" y="3176327"/>
              <a:ext cx="1813414" cy="1513447"/>
            </p:xfrm>
            <a:graphic>
              <a:graphicData uri="http://schemas.microsoft.com/office/powerpoint/2016/slidezoom">
                <pslz:sldZm>
                  <pslz:sldZmObj sldId="307" cId="579218518">
                    <pslz:zmPr id="{046FBAAA-0C19-43FB-A4A0-25EB6862AA56}" imageType="cover" transitionDur="1000">
                      <p166:blipFill xmlns:p166="http://schemas.microsoft.com/office/powerpoint/2016/6/main"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13414" cy="1513447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0" name="Anteprima della diapositiva 49">
                <a:hlinkClick r:id="rId46" action="ppaction://hlinksldjump"/>
                <a:extLst>
                  <a:ext uri="{FF2B5EF4-FFF2-40B4-BE49-F238E27FC236}">
                    <a16:creationId xmlns:a16="http://schemas.microsoft.com/office/drawing/2014/main" id="{50F19782-EEBB-457F-861E-13400F2EBED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441963" y="3176327"/>
                <a:ext cx="1813414" cy="1513447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3" name="Anteprima della diapositiva 52">
                <a:extLst>
                  <a:ext uri="{FF2B5EF4-FFF2-40B4-BE49-F238E27FC236}">
                    <a16:creationId xmlns:a16="http://schemas.microsoft.com/office/drawing/2014/main" id="{7BB53CCC-8BA0-4BD3-AA27-D6C15291121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11890415"/>
                  </p:ext>
                </p:extLst>
              </p:nvPr>
            </p:nvGraphicFramePr>
            <p:xfrm>
              <a:off x="9868401" y="2350860"/>
              <a:ext cx="1859668" cy="2285512"/>
            </p:xfrm>
            <a:graphic>
              <a:graphicData uri="http://schemas.microsoft.com/office/powerpoint/2016/slidezoom">
                <pslz:sldZm>
                  <pslz:sldZmObj sldId="308" cId="1306148598">
                    <pslz:zmPr id="{5CF144B4-7DF1-452F-9F17-B29DFD588698}" imageType="cover" transitionDur="1000">
                      <p166:blipFill xmlns:p166="http://schemas.microsoft.com/office/powerpoint/2016/6/main"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59668" cy="2285512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3" name="Anteprima della diapositiva 52">
                <a:hlinkClick r:id="rId47" action="ppaction://hlinksldjump"/>
                <a:extLst>
                  <a:ext uri="{FF2B5EF4-FFF2-40B4-BE49-F238E27FC236}">
                    <a16:creationId xmlns:a16="http://schemas.microsoft.com/office/drawing/2014/main" id="{7BB53CCC-8BA0-4BD3-AA27-D6C15291121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68401" y="2350860"/>
                <a:ext cx="1859668" cy="2285512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5" name="Anteprima della diapositiva 54">
                <a:extLst>
                  <a:ext uri="{FF2B5EF4-FFF2-40B4-BE49-F238E27FC236}">
                    <a16:creationId xmlns:a16="http://schemas.microsoft.com/office/drawing/2014/main" id="{BB5D52C8-D521-4660-A792-DE828A5C08E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34127243"/>
                  </p:ext>
                </p:extLst>
              </p:nvPr>
            </p:nvGraphicFramePr>
            <p:xfrm>
              <a:off x="2034399" y="1145265"/>
              <a:ext cx="1782450" cy="605937"/>
            </p:xfrm>
            <a:graphic>
              <a:graphicData uri="http://schemas.microsoft.com/office/powerpoint/2016/slidezoom">
                <pslz:sldZm>
                  <pslz:sldZmObj sldId="293" cId="1706472988">
                    <pslz:zmPr id="{97380966-622B-4AE4-9B20-C0BF7CCCBEF5}" imageType="cover" transitionDur="1000">
                      <p166:blipFill xmlns:p166="http://schemas.microsoft.com/office/powerpoint/2016/6/main"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82450" cy="605937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5" name="Anteprima della diapositiva 54">
                <a:hlinkClick r:id="rId48" action="ppaction://hlinksldjump"/>
                <a:extLst>
                  <a:ext uri="{FF2B5EF4-FFF2-40B4-BE49-F238E27FC236}">
                    <a16:creationId xmlns:a16="http://schemas.microsoft.com/office/drawing/2014/main" id="{BB5D52C8-D521-4660-A792-DE828A5C08E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34399" y="1145265"/>
                <a:ext cx="1782450" cy="605937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7" name="Anteprima della diapositiva 56">
                <a:extLst>
                  <a:ext uri="{FF2B5EF4-FFF2-40B4-BE49-F238E27FC236}">
                    <a16:creationId xmlns:a16="http://schemas.microsoft.com/office/drawing/2014/main" id="{3BCDDAB7-09C0-4A98-B6E1-2BCB2BB1C0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63173534"/>
                  </p:ext>
                </p:extLst>
              </p:nvPr>
            </p:nvGraphicFramePr>
            <p:xfrm>
              <a:off x="5346276" y="100231"/>
              <a:ext cx="1507790" cy="610471"/>
            </p:xfrm>
            <a:graphic>
              <a:graphicData uri="http://schemas.microsoft.com/office/powerpoint/2016/slidezoom">
                <pslz:sldZm>
                  <pslz:sldZmObj sldId="293" cId="1706472988">
                    <pslz:zmPr id="{58EC951B-BF57-4693-9F9F-ED176230F64C}" imageType="cover" transitionDur="1000">
                      <p166:blipFill xmlns:p166="http://schemas.microsoft.com/office/powerpoint/2016/6/main"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507790" cy="610471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7" name="Anteprima della diapositiva 56">
                <a:hlinkClick r:id="rId48" action="ppaction://hlinksldjump"/>
                <a:extLst>
                  <a:ext uri="{FF2B5EF4-FFF2-40B4-BE49-F238E27FC236}">
                    <a16:creationId xmlns:a16="http://schemas.microsoft.com/office/drawing/2014/main" id="{3BCDDAB7-09C0-4A98-B6E1-2BCB2BB1C0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46276" y="100231"/>
                <a:ext cx="1507790" cy="610471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9" name="Anteprima della diapositiva 58">
                <a:extLst>
                  <a:ext uri="{FF2B5EF4-FFF2-40B4-BE49-F238E27FC236}">
                    <a16:creationId xmlns:a16="http://schemas.microsoft.com/office/drawing/2014/main" id="{E7EAD73B-D2BF-4D8F-960D-FC5A0201720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09923809"/>
                  </p:ext>
                </p:extLst>
              </p:nvPr>
            </p:nvGraphicFramePr>
            <p:xfrm>
              <a:off x="8334058" y="1156841"/>
              <a:ext cx="1817350" cy="582136"/>
            </p:xfrm>
            <a:graphic>
              <a:graphicData uri="http://schemas.microsoft.com/office/powerpoint/2016/slidezoom">
                <pslz:sldZm>
                  <pslz:sldZmObj sldId="293" cId="1706472988">
                    <pslz:zmPr id="{8BC60D7B-65E5-4E8E-92FD-C99C526E8F11}" imageType="cover" transitionDur="1000">
                      <p166:blipFill xmlns:p166="http://schemas.microsoft.com/office/powerpoint/2016/6/main"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17350" cy="582136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9" name="Anteprima della diapositiva 58">
                <a:hlinkClick r:id="rId48" action="ppaction://hlinksldjump"/>
                <a:extLst>
                  <a:ext uri="{FF2B5EF4-FFF2-40B4-BE49-F238E27FC236}">
                    <a16:creationId xmlns:a16="http://schemas.microsoft.com/office/drawing/2014/main" id="{E7EAD73B-D2BF-4D8F-960D-FC5A0201720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34058" y="1156841"/>
                <a:ext cx="1817350" cy="582136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Anteprima della diapositiva 2">
                <a:extLst>
                  <a:ext uri="{FF2B5EF4-FFF2-40B4-BE49-F238E27FC236}">
                    <a16:creationId xmlns:a16="http://schemas.microsoft.com/office/drawing/2014/main" id="{18212394-CABF-4C3D-A975-87A98792015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01280704"/>
                  </p:ext>
                </p:extLst>
              </p:nvPr>
            </p:nvGraphicFramePr>
            <p:xfrm>
              <a:off x="1541625" y="2370480"/>
              <a:ext cx="2777573" cy="957898"/>
            </p:xfrm>
            <a:graphic>
              <a:graphicData uri="http://schemas.microsoft.com/office/powerpoint/2016/slidezoom">
                <pslz:sldZm>
                  <pslz:sldZmObj sldId="309" cId="2714202371">
                    <pslz:zmPr id="{407DBE0E-B654-43ED-9529-78A1A374B02A}" imageType="cover" transitionDur="1000">
                      <p166:blipFill xmlns:p166="http://schemas.microsoft.com/office/powerpoint/2016/6/main"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777573" cy="957898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Anteprima della diapositiva 2">
                <a:hlinkClick r:id="rId49" action="ppaction://hlinksldjump"/>
                <a:extLst>
                  <a:ext uri="{FF2B5EF4-FFF2-40B4-BE49-F238E27FC236}">
                    <a16:creationId xmlns:a16="http://schemas.microsoft.com/office/drawing/2014/main" id="{18212394-CABF-4C3D-A975-87A98792015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41625" y="2370480"/>
                <a:ext cx="2777573" cy="957898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Anteprima della diapositiva 5">
                <a:extLst>
                  <a:ext uri="{FF2B5EF4-FFF2-40B4-BE49-F238E27FC236}">
                    <a16:creationId xmlns:a16="http://schemas.microsoft.com/office/drawing/2014/main" id="{E1F0A5D2-3E25-4812-80E8-E46EAEE04B4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2668537"/>
                  </p:ext>
                </p:extLst>
              </p:nvPr>
            </p:nvGraphicFramePr>
            <p:xfrm>
              <a:off x="7465671" y="2376688"/>
              <a:ext cx="1823785" cy="611520"/>
            </p:xfrm>
            <a:graphic>
              <a:graphicData uri="http://schemas.microsoft.com/office/powerpoint/2016/slidezoom">
                <pslz:sldZm>
                  <pslz:sldZmObj sldId="310" cId="3707298074">
                    <pslz:zmPr id="{CEACB69D-FF17-41F0-8C71-28780C1B4A4E}" imageType="cover" transitionDur="1000">
                      <p166:blipFill xmlns:p166="http://schemas.microsoft.com/office/powerpoint/2016/6/main"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23785" cy="611520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Anteprima della diapositiva 5">
                <a:hlinkClick r:id="rId50" action="ppaction://hlinksldjump"/>
                <a:extLst>
                  <a:ext uri="{FF2B5EF4-FFF2-40B4-BE49-F238E27FC236}">
                    <a16:creationId xmlns:a16="http://schemas.microsoft.com/office/drawing/2014/main" id="{E1F0A5D2-3E25-4812-80E8-E46EAEE04B4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465671" y="2376688"/>
                <a:ext cx="1823785" cy="611520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p:pic>
        <p:nvPicPr>
          <p:cNvPr id="228" name="Graphic 8" descr="Male profile">
            <a:extLst>
              <a:ext uri="{FF2B5EF4-FFF2-40B4-BE49-F238E27FC236}">
                <a16:creationId xmlns:a16="http://schemas.microsoft.com/office/drawing/2014/main" id="{41AF5247-9B34-4372-9806-91B3BDDBBF09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9996333" y="3288161"/>
            <a:ext cx="385826" cy="38582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6472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piè di pagina 190">
            <a:extLst>
              <a:ext uri="{FF2B5EF4-FFF2-40B4-BE49-F238E27FC236}">
                <a16:creationId xmlns:a16="http://schemas.microsoft.com/office/drawing/2014/main" id="{0A5F2065-8D97-46DE-A220-2F5AB290EF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p:graphicFrame>
        <p:nvGraphicFramePr>
          <p:cNvPr id="13" name="Tabella 12">
            <a:extLst>
              <a:ext uri="{FF2B5EF4-FFF2-40B4-BE49-F238E27FC236}">
                <a16:creationId xmlns:a16="http://schemas.microsoft.com/office/drawing/2014/main" id="{3F88F89D-0963-4844-AD1E-3925FA5CF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382032"/>
              </p:ext>
            </p:extLst>
          </p:nvPr>
        </p:nvGraphicFramePr>
        <p:xfrm>
          <a:off x="76199" y="468086"/>
          <a:ext cx="12039601" cy="3529992"/>
        </p:xfrm>
        <a:graphic>
          <a:graphicData uri="http://schemas.openxmlformats.org/drawingml/2006/table">
            <a:tbl>
              <a:tblPr firstRow="1" firstCol="1" bandRow="1"/>
              <a:tblGrid>
                <a:gridCol w="2066962">
                  <a:extLst>
                    <a:ext uri="{9D8B030D-6E8A-4147-A177-3AD203B41FA5}">
                      <a16:colId xmlns:a16="http://schemas.microsoft.com/office/drawing/2014/main" val="3692379044"/>
                    </a:ext>
                  </a:extLst>
                </a:gridCol>
                <a:gridCol w="1123819">
                  <a:extLst>
                    <a:ext uri="{9D8B030D-6E8A-4147-A177-3AD203B41FA5}">
                      <a16:colId xmlns:a16="http://schemas.microsoft.com/office/drawing/2014/main" val="1895870026"/>
                    </a:ext>
                  </a:extLst>
                </a:gridCol>
                <a:gridCol w="822972">
                  <a:extLst>
                    <a:ext uri="{9D8B030D-6E8A-4147-A177-3AD203B41FA5}">
                      <a16:colId xmlns:a16="http://schemas.microsoft.com/office/drawing/2014/main" val="242029967"/>
                    </a:ext>
                  </a:extLst>
                </a:gridCol>
                <a:gridCol w="2066962">
                  <a:extLst>
                    <a:ext uri="{9D8B030D-6E8A-4147-A177-3AD203B41FA5}">
                      <a16:colId xmlns:a16="http://schemas.microsoft.com/office/drawing/2014/main" val="1821799662"/>
                    </a:ext>
                  </a:extLst>
                </a:gridCol>
                <a:gridCol w="1123819">
                  <a:extLst>
                    <a:ext uri="{9D8B030D-6E8A-4147-A177-3AD203B41FA5}">
                      <a16:colId xmlns:a16="http://schemas.microsoft.com/office/drawing/2014/main" val="1758369765"/>
                    </a:ext>
                  </a:extLst>
                </a:gridCol>
                <a:gridCol w="822143">
                  <a:extLst>
                    <a:ext uri="{9D8B030D-6E8A-4147-A177-3AD203B41FA5}">
                      <a16:colId xmlns:a16="http://schemas.microsoft.com/office/drawing/2014/main" val="422704576"/>
                    </a:ext>
                  </a:extLst>
                </a:gridCol>
                <a:gridCol w="2066962">
                  <a:extLst>
                    <a:ext uri="{9D8B030D-6E8A-4147-A177-3AD203B41FA5}">
                      <a16:colId xmlns:a16="http://schemas.microsoft.com/office/drawing/2014/main" val="2725016712"/>
                    </a:ext>
                  </a:extLst>
                </a:gridCol>
                <a:gridCol w="1123819">
                  <a:extLst>
                    <a:ext uri="{9D8B030D-6E8A-4147-A177-3AD203B41FA5}">
                      <a16:colId xmlns:a16="http://schemas.microsoft.com/office/drawing/2014/main" val="800353873"/>
                    </a:ext>
                  </a:extLst>
                </a:gridCol>
                <a:gridCol w="822143">
                  <a:extLst>
                    <a:ext uri="{9D8B030D-6E8A-4147-A177-3AD203B41FA5}">
                      <a16:colId xmlns:a16="http://schemas.microsoft.com/office/drawing/2014/main" val="3283850490"/>
                    </a:ext>
                  </a:extLst>
                </a:gridCol>
              </a:tblGrid>
              <a:tr h="135516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AS – Liceo scientifico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AS – Liceo scientifico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AS – Liceo scientifico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281734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387583"/>
                  </a:ext>
                </a:extLst>
              </a:tr>
              <a:tr h="59168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CEREGHINI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SALVINO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TRAVERSI MONTANI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6946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RINALDI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RINALDI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TRAVERSI MONTANI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088626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GEOGRAFIA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CEREGHINI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GEOGRAFIA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VASSALLO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CALIGARI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3152952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CALIGARI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CALIGARI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RABBIOSI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98709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PASSERINI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GUSMEROLI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RABBIOSI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3520117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PASSERINI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GUSMEROLI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MOSCONI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651323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MERLO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FANCHI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MOSCONI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095483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DIS. E STORIA DELL'ARTE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ROSSI M.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DIS. E STORIA DELL'ARTE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ROSSI M.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MICHELETTI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8674027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PANIZZA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PANIZZA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DIS. E STORIA DELL'ARTE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POLATTI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8603318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PANIZZA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1072822"/>
                  </a:ext>
                </a:extLst>
              </a:tr>
              <a:tr h="135516">
                <a:tc gridSpan="3"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608636"/>
                  </a:ext>
                </a:extLst>
              </a:tr>
              <a:tr h="137846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AS</a:t>
                      </a: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scientifico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AS</a:t>
                      </a: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scientifico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BS</a:t>
                      </a: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scientifico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902948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441281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SALVINO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SALVINO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REGAZZONI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237480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SALVINO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SALVINO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REGAZZONI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977484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VALLETTA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VALLETTA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VALLETTA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95419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SCHIUMERINI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SCHIUMERINI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SCIACCA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6189848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SCHIUMERINI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SCHIUMERINI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SCIACCA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6003530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GIANNONE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PASSERINI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GAVAZZI S.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671685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GIANNONE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PASSERINI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GAVAZZI S.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822157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MERLO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ROSSI F.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MERLO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857089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DIS. E STORIA DELL'ARTE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ROSSI M.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DIS. E STORIA DELL'ARTE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ROSSI M.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DIS. E STORIA DELL'ARTE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POLATTI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705474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PANIZZA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FORMIGARI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SPINELLI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1809161"/>
                  </a:ext>
                </a:extLst>
              </a:tr>
              <a:tr h="135516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2544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47298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piè di pagina 190">
            <a:extLst>
              <a:ext uri="{FF2B5EF4-FFF2-40B4-BE49-F238E27FC236}">
                <a16:creationId xmlns:a16="http://schemas.microsoft.com/office/drawing/2014/main" id="{0A5F2065-8D97-46DE-A220-2F5AB290EF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ED5863BB-E6E8-49F5-8785-930BF1318E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832171"/>
              </p:ext>
            </p:extLst>
          </p:nvPr>
        </p:nvGraphicFramePr>
        <p:xfrm>
          <a:off x="78576" y="439062"/>
          <a:ext cx="12034847" cy="4846320"/>
        </p:xfrm>
        <a:graphic>
          <a:graphicData uri="http://schemas.openxmlformats.org/drawingml/2006/table">
            <a:tbl>
              <a:tblPr firstRow="1" firstCol="1" bandRow="1"/>
              <a:tblGrid>
                <a:gridCol w="2066400">
                  <a:extLst>
                    <a:ext uri="{9D8B030D-6E8A-4147-A177-3AD203B41FA5}">
                      <a16:colId xmlns:a16="http://schemas.microsoft.com/office/drawing/2014/main" val="1751601884"/>
                    </a:ext>
                  </a:extLst>
                </a:gridCol>
                <a:gridCol w="1123200">
                  <a:extLst>
                    <a:ext uri="{9D8B030D-6E8A-4147-A177-3AD203B41FA5}">
                      <a16:colId xmlns:a16="http://schemas.microsoft.com/office/drawing/2014/main" val="3129618921"/>
                    </a:ext>
                  </a:extLst>
                </a:gridCol>
                <a:gridCol w="824400">
                  <a:extLst>
                    <a:ext uri="{9D8B030D-6E8A-4147-A177-3AD203B41FA5}">
                      <a16:colId xmlns:a16="http://schemas.microsoft.com/office/drawing/2014/main" val="551761432"/>
                    </a:ext>
                  </a:extLst>
                </a:gridCol>
                <a:gridCol w="2066400">
                  <a:extLst>
                    <a:ext uri="{9D8B030D-6E8A-4147-A177-3AD203B41FA5}">
                      <a16:colId xmlns:a16="http://schemas.microsoft.com/office/drawing/2014/main" val="1039740677"/>
                    </a:ext>
                  </a:extLst>
                </a:gridCol>
                <a:gridCol w="1123200">
                  <a:extLst>
                    <a:ext uri="{9D8B030D-6E8A-4147-A177-3AD203B41FA5}">
                      <a16:colId xmlns:a16="http://schemas.microsoft.com/office/drawing/2014/main" val="2263130348"/>
                    </a:ext>
                  </a:extLst>
                </a:gridCol>
                <a:gridCol w="820847">
                  <a:extLst>
                    <a:ext uri="{9D8B030D-6E8A-4147-A177-3AD203B41FA5}">
                      <a16:colId xmlns:a16="http://schemas.microsoft.com/office/drawing/2014/main" val="85514332"/>
                    </a:ext>
                  </a:extLst>
                </a:gridCol>
                <a:gridCol w="2066400">
                  <a:extLst>
                    <a:ext uri="{9D8B030D-6E8A-4147-A177-3AD203B41FA5}">
                      <a16:colId xmlns:a16="http://schemas.microsoft.com/office/drawing/2014/main" val="4122526145"/>
                    </a:ext>
                  </a:extLst>
                </a:gridCol>
                <a:gridCol w="1123200">
                  <a:extLst>
                    <a:ext uri="{9D8B030D-6E8A-4147-A177-3AD203B41FA5}">
                      <a16:colId xmlns:a16="http://schemas.microsoft.com/office/drawing/2014/main" val="964824531"/>
                    </a:ext>
                  </a:extLst>
                </a:gridCol>
                <a:gridCol w="820800">
                  <a:extLst>
                    <a:ext uri="{9D8B030D-6E8A-4147-A177-3AD203B41FA5}">
                      <a16:colId xmlns:a16="http://schemas.microsoft.com/office/drawing/2014/main" val="1298281706"/>
                    </a:ext>
                  </a:extLst>
                </a:gridCol>
              </a:tblGrid>
              <a:tr h="111524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ASA – Liceo scienze applicate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ASA – Liceo scienze applicate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ASA – Liceo scienze applicate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3179508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9595491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RINALDI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LAPENNA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TRAVERSI MONTANI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1166739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GEOGRAFIA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TRAVERSI MONTANI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GEOGRAFIA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 LUCCIA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CALIGARI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006747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GISMONDI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VALLETTA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SCIACCA</a:t>
                      </a: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4098882"/>
                  </a:ext>
                </a:extLst>
              </a:tr>
              <a:tr h="7088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CAVALLO</a:t>
                      </a: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CAVALLO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SCIACCA</a:t>
                      </a: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722323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CAVALLO</a:t>
                      </a: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CAVALLO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433659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237536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PEDRETTI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CAPRIO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158055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DIS. E 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ROSSI M.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DIS. E 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POLATTI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ROSSI F.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87630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MISTO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MISTO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DIS. E 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POLATTI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6778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MISTO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2643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latin typeface="Arial Nova" panose="020B0504020202020204" pitchFamily="34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latin typeface="Arial Nova" panose="020B0504020202020204" pitchFamily="34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/>
                    </a:p>
                  </a:txBody>
                  <a:tcPr marL="62732" marR="6273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/>
                    </a:p>
                  </a:txBody>
                  <a:tcPr marL="62732" marR="6273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4655205"/>
                  </a:ext>
                </a:extLst>
              </a:tr>
              <a:tr h="113441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ASA</a:t>
                      </a: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scienze applicate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ASA</a:t>
                      </a: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scienze applicate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BSA</a:t>
                      </a: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scienze applicate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25790404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/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95050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TRAVERSI MONTANI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LAPENNA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REGAZZONI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447157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CALIGARI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CALIGARI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GEOGRAFIA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REGAZZONI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062984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RABBIOSI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RABBIOSI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VALLETTA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971120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RABBIOSI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RABBIOSI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FLEMATTI</a:t>
                      </a: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716338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SPINI</a:t>
                      </a: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DILISO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FLEMATTI</a:t>
                      </a: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353690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SPINI</a:t>
                      </a: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DILISO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7087436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ANTICHI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CAPRIO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94742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CPARIO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MICHELETTI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DIS. E 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POLATTI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6679338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DIS. E 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POLATTI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DIS. E 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POLATTI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FORMIGARI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267228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MISTO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MISTO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08110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latin typeface="Arial Nova" panose="020B0504020202020204" pitchFamily="34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latin typeface="Arial Nova" panose="020B0504020202020204" pitchFamily="34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022325"/>
                  </a:ext>
                </a:extLst>
              </a:tr>
              <a:tr h="111524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BSA – Liceo scienze applicate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BSA – Liceo scienze applicate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527940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/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1488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REGAZZONI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 LUCCIA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1025446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VICINANZA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VALLETTA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612545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SCHIUMERINI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RABBIOSI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422483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SCHIUMERINI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RABBIOSI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53617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GUSMEROLI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TARABINI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747612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GUSMEROLI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VOLA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2562419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ANTICHI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490966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CAPRIO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MICHELETTI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0709062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DIS. E 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POLATTI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DIS. E 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POLATTI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1848746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MISTO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MISTO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048990"/>
                  </a:ext>
                </a:extLst>
              </a:tr>
              <a:tr h="1115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</a:t>
                      </a:r>
                      <a:endParaRPr lang="it-IT"/>
                    </a:p>
                  </a:txBody>
                  <a:tcPr marL="62732" marR="627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32" marR="627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434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456427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piè di pagina 190">
            <a:extLst>
              <a:ext uri="{FF2B5EF4-FFF2-40B4-BE49-F238E27FC236}">
                <a16:creationId xmlns:a16="http://schemas.microsoft.com/office/drawing/2014/main" id="{0A5F2065-8D97-46DE-A220-2F5AB290EF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406DFFBA-A697-4064-A418-4063C9F84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781736"/>
              </p:ext>
            </p:extLst>
          </p:nvPr>
        </p:nvGraphicFramePr>
        <p:xfrm>
          <a:off x="78576" y="403225"/>
          <a:ext cx="12034847" cy="6309360"/>
        </p:xfrm>
        <a:graphic>
          <a:graphicData uri="http://schemas.openxmlformats.org/drawingml/2006/table">
            <a:tbl>
              <a:tblPr firstRow="1" firstCol="1" bandRow="1"/>
              <a:tblGrid>
                <a:gridCol w="2066147">
                  <a:extLst>
                    <a:ext uri="{9D8B030D-6E8A-4147-A177-3AD203B41FA5}">
                      <a16:colId xmlns:a16="http://schemas.microsoft.com/office/drawing/2014/main" val="3618512613"/>
                    </a:ext>
                  </a:extLst>
                </a:gridCol>
                <a:gridCol w="1123373">
                  <a:extLst>
                    <a:ext uri="{9D8B030D-6E8A-4147-A177-3AD203B41FA5}">
                      <a16:colId xmlns:a16="http://schemas.microsoft.com/office/drawing/2014/main" val="2695065852"/>
                    </a:ext>
                  </a:extLst>
                </a:gridCol>
                <a:gridCol w="822647">
                  <a:extLst>
                    <a:ext uri="{9D8B030D-6E8A-4147-A177-3AD203B41FA5}">
                      <a16:colId xmlns:a16="http://schemas.microsoft.com/office/drawing/2014/main" val="3001092427"/>
                    </a:ext>
                  </a:extLst>
                </a:gridCol>
                <a:gridCol w="2066147">
                  <a:extLst>
                    <a:ext uri="{9D8B030D-6E8A-4147-A177-3AD203B41FA5}">
                      <a16:colId xmlns:a16="http://schemas.microsoft.com/office/drawing/2014/main" val="2330630100"/>
                    </a:ext>
                  </a:extLst>
                </a:gridCol>
                <a:gridCol w="1123373">
                  <a:extLst>
                    <a:ext uri="{9D8B030D-6E8A-4147-A177-3AD203B41FA5}">
                      <a16:colId xmlns:a16="http://schemas.microsoft.com/office/drawing/2014/main" val="84510968"/>
                    </a:ext>
                  </a:extLst>
                </a:gridCol>
                <a:gridCol w="821820">
                  <a:extLst>
                    <a:ext uri="{9D8B030D-6E8A-4147-A177-3AD203B41FA5}">
                      <a16:colId xmlns:a16="http://schemas.microsoft.com/office/drawing/2014/main" val="334851565"/>
                    </a:ext>
                  </a:extLst>
                </a:gridCol>
                <a:gridCol w="2066147">
                  <a:extLst>
                    <a:ext uri="{9D8B030D-6E8A-4147-A177-3AD203B41FA5}">
                      <a16:colId xmlns:a16="http://schemas.microsoft.com/office/drawing/2014/main" val="457976969"/>
                    </a:ext>
                  </a:extLst>
                </a:gridCol>
                <a:gridCol w="1123373">
                  <a:extLst>
                    <a:ext uri="{9D8B030D-6E8A-4147-A177-3AD203B41FA5}">
                      <a16:colId xmlns:a16="http://schemas.microsoft.com/office/drawing/2014/main" val="2262530094"/>
                    </a:ext>
                  </a:extLst>
                </a:gridCol>
                <a:gridCol w="821820">
                  <a:extLst>
                    <a:ext uri="{9D8B030D-6E8A-4147-A177-3AD203B41FA5}">
                      <a16:colId xmlns:a16="http://schemas.microsoft.com/office/drawing/2014/main" val="3291105457"/>
                    </a:ext>
                  </a:extLst>
                </a:gridCol>
              </a:tblGrid>
              <a:tr h="83624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AL – Liceo linguistico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AL – Liceo linguistico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AL – Liceo linguistico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28366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941790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RINALDI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IOLI</a:t>
                      </a: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 LUCCIA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0214294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BRAMUZZO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IOLI</a:t>
                      </a: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PANIGA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215937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GEOGRAFIA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BRAMUZZO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GEOGRAFIA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CORTELLINO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DELL'OCA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5389548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PANIGA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PANIGA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TEDESCO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SPEZIALE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49005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INGLESE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PELLEGRINO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INGLESE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PELLEGRINO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MAZZONI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32301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FRANCESE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DELL'OCA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FRANCESE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DELL'OCA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MAZZONI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4029225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FRANCESE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FAREH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FRANCESE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FAREH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FLEMATTI</a:t>
                      </a: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32411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TEDESCO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SPEZIALE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TEDESCO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SPEZIALE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FLEMATTI</a:t>
                      </a: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580225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TEDESCO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HATUMANN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TEDESCO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HATUMANN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FANCHI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855994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TARABINI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MOSCONI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ROSSI M.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489985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FANCHI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FANCHI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POGGIALI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3529604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FORMIGARI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FORMIGARI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098475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PELLEGRINO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613985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FRANCESE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FAREH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040428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TEDESCO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HATUMANN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395727"/>
                  </a:ext>
                </a:extLst>
              </a:tr>
              <a:tr h="85062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AL</a:t>
                      </a: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linguistico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AL</a:t>
                      </a: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linguistico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BL</a:t>
                      </a: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linguistico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023305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555272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CEREGHINI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VASSALLO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CORTELLINO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116903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PANIGA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PANIGA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ROSA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0128573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DELL'OCA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DELL'OCA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GEOGRAFIA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ROSA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783689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TEDESCO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SPEZIALE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TEDESCO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SPEZIALE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RONCONI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263514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MAZZONI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MAZZONI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INGLESE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PELLEGRINO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870522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MAZZONI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MAZZONI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FRANCESE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BONGIO E.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0847744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GUSMEROLI</a:t>
                      </a: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CAVALLO</a:t>
                      </a: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FRANCESE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FAREH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522300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GUSMEROLI</a:t>
                      </a: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CAVALLO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TEDESCO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BAZZANO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87246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ROSSI F.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ROSSI F.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TEDESCO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HATUMANN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985921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ROSSI M.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ROSSI M.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GIANNONE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77749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TOSCANO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CIOCCHINI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FANCHI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307191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FORMIGARI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571703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PELLEGRINO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PELLEGRINO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1404681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FRANCESE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FAREH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FRANCESE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FAREH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723003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TEDESCO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HATUMANN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TEDESCO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HATUMANN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725809"/>
                  </a:ext>
                </a:extLst>
              </a:tr>
              <a:tr h="85062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BL</a:t>
                      </a: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linguistico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BL</a:t>
                      </a: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linguistico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BL</a:t>
                      </a: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linguistico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185176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227954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ESPOSITO</a:t>
                      </a: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ESPOSITO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ESPOSITO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777903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VASSALLO</a:t>
                      </a: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GISMONDI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5279814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GEOGRAFIA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VASSALLO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BONGIO E.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BONGIO E.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411328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GISMONDI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TEDESCO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BAZZANO </a:t>
                      </a:r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(BUZZELLA)</a:t>
                      </a:r>
                      <a:endParaRPr lang="it-IT" sz="7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TEDESCO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BAZZANO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863826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INGLESE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PELLEGRINO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SCHIUMERINI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MAZZONI</a:t>
                      </a: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13457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FRANCESE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BONGIO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SCHIUMERINI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MAZZONI</a:t>
                      </a: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5732272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FRANCESE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FAREH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FLEMATTI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GIANNONE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27448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TEDESCO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BAZZANO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GIANNONE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798634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TEDESCO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HATUMANN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ROSSI F.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ROSSI F.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100688"/>
                  </a:ext>
                </a:extLst>
              </a:tr>
              <a:tr h="47388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MOSCONI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PIASINI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ROSSI M.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8415315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FANCHI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PANIZZA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PANIZZA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320602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PANIZZA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246248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MADREL. 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PELLEGRINO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PELLEGRINO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756324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MADR. FRANCESE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FAREH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FRANCESE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FAREH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521481"/>
                  </a:ext>
                </a:extLst>
              </a:tr>
              <a:tr h="83624"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MADREL. TEDESCO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HATUMANN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 MADRELINGUA TEDESCO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HATUMANN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039" marR="4703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000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80737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piè di pagina 190">
            <a:extLst>
              <a:ext uri="{FF2B5EF4-FFF2-40B4-BE49-F238E27FC236}">
                <a16:creationId xmlns:a16="http://schemas.microsoft.com/office/drawing/2014/main" id="{0A5F2065-8D97-46DE-A220-2F5AB290EF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B2D34B85-3634-42F7-83DE-9721EA18B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528969"/>
              </p:ext>
            </p:extLst>
          </p:nvPr>
        </p:nvGraphicFramePr>
        <p:xfrm>
          <a:off x="78577" y="433917"/>
          <a:ext cx="12034846" cy="5212080"/>
        </p:xfrm>
        <a:graphic>
          <a:graphicData uri="http://schemas.openxmlformats.org/drawingml/2006/table">
            <a:tbl>
              <a:tblPr firstRow="1" firstCol="1" bandRow="1"/>
              <a:tblGrid>
                <a:gridCol w="2066146">
                  <a:extLst>
                    <a:ext uri="{9D8B030D-6E8A-4147-A177-3AD203B41FA5}">
                      <a16:colId xmlns:a16="http://schemas.microsoft.com/office/drawing/2014/main" val="881623656"/>
                    </a:ext>
                  </a:extLst>
                </a:gridCol>
                <a:gridCol w="1123374">
                  <a:extLst>
                    <a:ext uri="{9D8B030D-6E8A-4147-A177-3AD203B41FA5}">
                      <a16:colId xmlns:a16="http://schemas.microsoft.com/office/drawing/2014/main" val="3564788594"/>
                    </a:ext>
                  </a:extLst>
                </a:gridCol>
                <a:gridCol w="822648">
                  <a:extLst>
                    <a:ext uri="{9D8B030D-6E8A-4147-A177-3AD203B41FA5}">
                      <a16:colId xmlns:a16="http://schemas.microsoft.com/office/drawing/2014/main" val="1071904843"/>
                    </a:ext>
                  </a:extLst>
                </a:gridCol>
                <a:gridCol w="2066146">
                  <a:extLst>
                    <a:ext uri="{9D8B030D-6E8A-4147-A177-3AD203B41FA5}">
                      <a16:colId xmlns:a16="http://schemas.microsoft.com/office/drawing/2014/main" val="2898812987"/>
                    </a:ext>
                  </a:extLst>
                </a:gridCol>
                <a:gridCol w="1123374">
                  <a:extLst>
                    <a:ext uri="{9D8B030D-6E8A-4147-A177-3AD203B41FA5}">
                      <a16:colId xmlns:a16="http://schemas.microsoft.com/office/drawing/2014/main" val="3108736654"/>
                    </a:ext>
                  </a:extLst>
                </a:gridCol>
                <a:gridCol w="821819">
                  <a:extLst>
                    <a:ext uri="{9D8B030D-6E8A-4147-A177-3AD203B41FA5}">
                      <a16:colId xmlns:a16="http://schemas.microsoft.com/office/drawing/2014/main" val="4205436242"/>
                    </a:ext>
                  </a:extLst>
                </a:gridCol>
                <a:gridCol w="2066146">
                  <a:extLst>
                    <a:ext uri="{9D8B030D-6E8A-4147-A177-3AD203B41FA5}">
                      <a16:colId xmlns:a16="http://schemas.microsoft.com/office/drawing/2014/main" val="3083137807"/>
                    </a:ext>
                  </a:extLst>
                </a:gridCol>
                <a:gridCol w="1123374">
                  <a:extLst>
                    <a:ext uri="{9D8B030D-6E8A-4147-A177-3AD203B41FA5}">
                      <a16:colId xmlns:a16="http://schemas.microsoft.com/office/drawing/2014/main" val="3792701856"/>
                    </a:ext>
                  </a:extLst>
                </a:gridCol>
                <a:gridCol w="821819">
                  <a:extLst>
                    <a:ext uri="{9D8B030D-6E8A-4147-A177-3AD203B41FA5}">
                      <a16:colId xmlns:a16="http://schemas.microsoft.com/office/drawing/2014/main" val="4007002222"/>
                    </a:ext>
                  </a:extLst>
                </a:gridCol>
              </a:tblGrid>
              <a:tr h="101113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ASU – Liceo scienze umane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ASU – Liceo scienze umane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ASU – Liceo scienze umane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185102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6941078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RINALDI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 LUCCIA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VASSALLO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194283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ROSA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 LUCCIA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VASSALLO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811631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GEOGRAFIA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ROSA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GEOGRAFIA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CORTELLINO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VICINANZA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646548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VICINANZA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VICINANZA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MAZZONI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10463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UMANE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CARNAZZA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UMANE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GIANNOTTI </a:t>
                      </a:r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(PESCE)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ZAGO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54495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FLEMATTI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FLEMATTI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UMANE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CARNAZZA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836666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FANCHI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FANCHI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GAVAZZI S.</a:t>
                      </a: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3527032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DIRITTO ED ECONOMIA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CANOVA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DIRITTO ED ECONOMIA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CANOVA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GAVAZZI S.</a:t>
                      </a: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143022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ZUCCALLI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ZUCCALLI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650505"/>
                  </a:ext>
                </a:extLst>
              </a:tr>
              <a:tr h="31750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PIASINI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709042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ZUCCALLI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80727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810575"/>
                  </a:ext>
                </a:extLst>
              </a:tr>
              <a:tr h="102851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ASU</a:t>
                      </a: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scienze umane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ASU</a:t>
                      </a: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scienze umane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BSU</a:t>
                      </a: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scienze umane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876936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982547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LAPENNA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IOLI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ROSA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292678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BRAMUZZO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IOLI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ROSA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778572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VICINANZA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VICINANZA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GEOGRAFIA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CORTELLINO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4189098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SCIACCA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RABBIOSI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526425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CARNAZZA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CARNAZZA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UMANE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GIANNOTTI </a:t>
                      </a:r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(PESCE)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0771854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UMANE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PICCAPIETRA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UMANE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PICCAPIETRA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TARABINI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0469543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MOSCONI</a:t>
                      </a: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FANCHI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132050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MOSCONI</a:t>
                      </a: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DIRITTO ED ECONOMIA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CANOVA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334921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ZUCCALLI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598314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PIASINI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PIASINI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600063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ZUCCALLI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ZUCCALLI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924303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231253"/>
                  </a:ext>
                </a:extLst>
              </a:tr>
              <a:tr h="102851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BSU</a:t>
                      </a: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scienze umane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BSU</a:t>
                      </a:r>
                      <a:r>
                        <a:rPr kumimoji="0" lang="it-IT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Liceo scienze umane</a:t>
                      </a:r>
                      <a:endParaRPr kumimoji="0" lang="it-IT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b="1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218831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088469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IOLI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LAPENNA</a:t>
                      </a: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766442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IOLI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LAPENNA</a:t>
                      </a: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0383713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102984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MAZZONI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SCIACCA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429868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CARNAZZA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PICCAPIETRA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939941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UMANE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GIANNOTTI </a:t>
                      </a:r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(PESCE)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UMANE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PICCAPIETRA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8857453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GIANNONE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PASSERINI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604154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GIANNONE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PASSERINI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315056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754460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PIASINI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PIASINI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9490944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ZUCCALLI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ZUCCALLI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8392863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7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9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876" marR="5687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083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67732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piè di pagina 190">
            <a:extLst>
              <a:ext uri="{FF2B5EF4-FFF2-40B4-BE49-F238E27FC236}">
                <a16:creationId xmlns:a16="http://schemas.microsoft.com/office/drawing/2014/main" id="{0A5F2065-8D97-46DE-A220-2F5AB290EF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A1325F47-485C-412B-83BA-3DA3CFF3B2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003571"/>
              </p:ext>
            </p:extLst>
          </p:nvPr>
        </p:nvGraphicFramePr>
        <p:xfrm>
          <a:off x="78578" y="437515"/>
          <a:ext cx="12034844" cy="5958840"/>
        </p:xfrm>
        <a:graphic>
          <a:graphicData uri="http://schemas.openxmlformats.org/drawingml/2006/table">
            <a:tbl>
              <a:tblPr firstRow="1" firstCol="1" bandRow="1"/>
              <a:tblGrid>
                <a:gridCol w="2064299">
                  <a:extLst>
                    <a:ext uri="{9D8B030D-6E8A-4147-A177-3AD203B41FA5}">
                      <a16:colId xmlns:a16="http://schemas.microsoft.com/office/drawing/2014/main" val="2193088447"/>
                    </a:ext>
                  </a:extLst>
                </a:gridCol>
                <a:gridCol w="1122369">
                  <a:extLst>
                    <a:ext uri="{9D8B030D-6E8A-4147-A177-3AD203B41FA5}">
                      <a16:colId xmlns:a16="http://schemas.microsoft.com/office/drawing/2014/main" val="1820006614"/>
                    </a:ext>
                  </a:extLst>
                </a:gridCol>
                <a:gridCol w="821084">
                  <a:extLst>
                    <a:ext uri="{9D8B030D-6E8A-4147-A177-3AD203B41FA5}">
                      <a16:colId xmlns:a16="http://schemas.microsoft.com/office/drawing/2014/main" val="2496895435"/>
                    </a:ext>
                  </a:extLst>
                </a:gridCol>
                <a:gridCol w="2064299">
                  <a:extLst>
                    <a:ext uri="{9D8B030D-6E8A-4147-A177-3AD203B41FA5}">
                      <a16:colId xmlns:a16="http://schemas.microsoft.com/office/drawing/2014/main" val="3933797506"/>
                    </a:ext>
                  </a:extLst>
                </a:gridCol>
                <a:gridCol w="1122369">
                  <a:extLst>
                    <a:ext uri="{9D8B030D-6E8A-4147-A177-3AD203B41FA5}">
                      <a16:colId xmlns:a16="http://schemas.microsoft.com/office/drawing/2014/main" val="4066333396"/>
                    </a:ext>
                  </a:extLst>
                </a:gridCol>
                <a:gridCol w="821912">
                  <a:extLst>
                    <a:ext uri="{9D8B030D-6E8A-4147-A177-3AD203B41FA5}">
                      <a16:colId xmlns:a16="http://schemas.microsoft.com/office/drawing/2014/main" val="125984099"/>
                    </a:ext>
                  </a:extLst>
                </a:gridCol>
                <a:gridCol w="2071748">
                  <a:extLst>
                    <a:ext uri="{9D8B030D-6E8A-4147-A177-3AD203B41FA5}">
                      <a16:colId xmlns:a16="http://schemas.microsoft.com/office/drawing/2014/main" val="3236091546"/>
                    </a:ext>
                  </a:extLst>
                </a:gridCol>
                <a:gridCol w="1122369">
                  <a:extLst>
                    <a:ext uri="{9D8B030D-6E8A-4147-A177-3AD203B41FA5}">
                      <a16:colId xmlns:a16="http://schemas.microsoft.com/office/drawing/2014/main" val="4267451828"/>
                    </a:ext>
                  </a:extLst>
                </a:gridCol>
                <a:gridCol w="824395">
                  <a:extLst>
                    <a:ext uri="{9D8B030D-6E8A-4147-A177-3AD203B41FA5}">
                      <a16:colId xmlns:a16="http://schemas.microsoft.com/office/drawing/2014/main" val="971372787"/>
                    </a:ext>
                  </a:extLst>
                </a:gridCol>
              </a:tblGrid>
              <a:tr h="72231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A – Liceo artistico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A – Liceo artistico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B – Liceo artistico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21255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1938082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MOTTARELLA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MOTTARELLA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NUZZOLI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330087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MOTTARELLA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MOTTARELLA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OLIVO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291065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PANSERA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PANSERA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FASCENDINI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600341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GAVAZZI F.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ZECCA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TARABINI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5459409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BAZZANELLA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BAZZANELLA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BAZZANELLA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159776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BAROLO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BAROLO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RUSSO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1717552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DISC. GRAFICHE E PITT.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SILVESTRI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DISC. GRAFICHE E PITT.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FOMIATTI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DISC. GRAFICHE E PITT.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SILVESTRI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0552470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SILIPO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FOMIATTI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SILIPO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025530"/>
                  </a:ext>
                </a:extLst>
              </a:tr>
              <a:tr h="31750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GEOM.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MUFATTI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GEOM.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MUFATTI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GEOM.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MUFATTI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8799547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MUFATTI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CAUCHI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MUFATTI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882241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DISCIP. PLAST. E SCULT.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BIZZOZERO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DISCIP. PLAST. E SCULT.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BIZZOZERO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DISCIP. PLAST. E SCULT.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SCHIENA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572480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BIZZOZERO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BIZZOZERO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MUFATTI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403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TOSCANO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TOSCANO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TOSCANO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4254130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741867"/>
                  </a:ext>
                </a:extLst>
              </a:tr>
              <a:tr h="118745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B – Liceo artistico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C – Liceo artistico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C – Liceo artistico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072541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911749"/>
                  </a:ext>
                </a:extLst>
              </a:tr>
              <a:tr h="92710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MALGESINI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MALGESINI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35837"/>
                  </a:ext>
                </a:extLst>
              </a:tr>
              <a:tr h="62230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NUZZOLI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CORNAGGIA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CORNAGGIA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410062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PANSERA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FASCENDINI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FASCENDINI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042107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ZECCA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GAVAZZI F.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ZECCA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892871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BAZZANELLA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BAZZANELLA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BAZZANELLA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764832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BAROLO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GAZZOLA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BAROLO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8643760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DISC. GRAFICHE E PITT.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SILIPO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DISC. GRAFICHE E PITT.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SILIPO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DISC. GRAFICHE E PITT.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SILVESTRI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1361309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SILIPO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SILIPO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SILIPO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255574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GEOM.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MUFATTI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GEOM.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MUFATTI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GEOM.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8338309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MUFATTI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467341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DISCIP. PLAST. E SCULT.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DISCIP. PLAST. E SCULT.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BIZZOZERO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DISCIP. PLAST. E SCULT.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SCHIENA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089698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SCHIENA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BIZZOZERO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SCHIENA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148542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TOSCANO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TOSCANO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TOSCANO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195418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ANGELINI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ANGELINI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8775949"/>
                  </a:ext>
                </a:extLst>
              </a:tr>
              <a:tr h="118745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D – Liceo artistico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6723035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9393373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NUZZOLI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3363825"/>
                  </a:ext>
                </a:extLst>
              </a:tr>
              <a:tr h="62230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E GEO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NUZZOLI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9557020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FASCENDINI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9812756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GAVAZZI F.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4311293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BAZZANELLA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5735193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GAZZOLA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82189555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DISC. GRAFICHE E PITT.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SILPO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4444194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SILIPO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6226510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GEOM.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CAUCHI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7734219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CAUCHI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7538456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DISCIP. PLAST. E SCULT.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PASTORELLO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5268581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ART.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SCHIENA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7341802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TOSCANO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9252412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8585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62293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piè di pagina 190">
            <a:extLst>
              <a:ext uri="{FF2B5EF4-FFF2-40B4-BE49-F238E27FC236}">
                <a16:creationId xmlns:a16="http://schemas.microsoft.com/office/drawing/2014/main" id="{0A5F2065-8D97-46DE-A220-2F5AB290EF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450B13F6-E6A1-4583-91CC-7EC439354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650130"/>
              </p:ext>
            </p:extLst>
          </p:nvPr>
        </p:nvGraphicFramePr>
        <p:xfrm>
          <a:off x="84000" y="428625"/>
          <a:ext cx="12024000" cy="1859280"/>
        </p:xfrm>
        <a:graphic>
          <a:graphicData uri="http://schemas.openxmlformats.org/drawingml/2006/table">
            <a:tbl>
              <a:tblPr firstRow="1" firstCol="1" bandRow="1"/>
              <a:tblGrid>
                <a:gridCol w="2062800">
                  <a:extLst>
                    <a:ext uri="{9D8B030D-6E8A-4147-A177-3AD203B41FA5}">
                      <a16:colId xmlns:a16="http://schemas.microsoft.com/office/drawing/2014/main" val="2348254894"/>
                    </a:ext>
                  </a:extLst>
                </a:gridCol>
                <a:gridCol w="1123200">
                  <a:extLst>
                    <a:ext uri="{9D8B030D-6E8A-4147-A177-3AD203B41FA5}">
                      <a16:colId xmlns:a16="http://schemas.microsoft.com/office/drawing/2014/main" val="892729750"/>
                    </a:ext>
                  </a:extLst>
                </a:gridCol>
                <a:gridCol w="820800">
                  <a:extLst>
                    <a:ext uri="{9D8B030D-6E8A-4147-A177-3AD203B41FA5}">
                      <a16:colId xmlns:a16="http://schemas.microsoft.com/office/drawing/2014/main" val="554367067"/>
                    </a:ext>
                  </a:extLst>
                </a:gridCol>
                <a:gridCol w="2062800">
                  <a:extLst>
                    <a:ext uri="{9D8B030D-6E8A-4147-A177-3AD203B41FA5}">
                      <a16:colId xmlns:a16="http://schemas.microsoft.com/office/drawing/2014/main" val="3643870188"/>
                    </a:ext>
                  </a:extLst>
                </a:gridCol>
                <a:gridCol w="1123200">
                  <a:extLst>
                    <a:ext uri="{9D8B030D-6E8A-4147-A177-3AD203B41FA5}">
                      <a16:colId xmlns:a16="http://schemas.microsoft.com/office/drawing/2014/main" val="2377097600"/>
                    </a:ext>
                  </a:extLst>
                </a:gridCol>
                <a:gridCol w="820800">
                  <a:extLst>
                    <a:ext uri="{9D8B030D-6E8A-4147-A177-3AD203B41FA5}">
                      <a16:colId xmlns:a16="http://schemas.microsoft.com/office/drawing/2014/main" val="3624396205"/>
                    </a:ext>
                  </a:extLst>
                </a:gridCol>
                <a:gridCol w="2062800">
                  <a:extLst>
                    <a:ext uri="{9D8B030D-6E8A-4147-A177-3AD203B41FA5}">
                      <a16:colId xmlns:a16="http://schemas.microsoft.com/office/drawing/2014/main" val="3225046572"/>
                    </a:ext>
                  </a:extLst>
                </a:gridCol>
                <a:gridCol w="1123200">
                  <a:extLst>
                    <a:ext uri="{9D8B030D-6E8A-4147-A177-3AD203B41FA5}">
                      <a16:colId xmlns:a16="http://schemas.microsoft.com/office/drawing/2014/main" val="1622010766"/>
                    </a:ext>
                  </a:extLst>
                </a:gridCol>
                <a:gridCol w="824400">
                  <a:extLst>
                    <a:ext uri="{9D8B030D-6E8A-4147-A177-3AD203B41FA5}">
                      <a16:colId xmlns:a16="http://schemas.microsoft.com/office/drawing/2014/main" val="2667800659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AA – Liceo artistico Architettura e ambiente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AA – Liceo artistico Architettura e ambiente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AA – Liceo artistico Architettura e ambiente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526956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0824007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CORNAGGIA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MOTTARELLA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STERLOCCHI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2519638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FASCENDINI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PANSERA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371049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 CURTO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 CURTO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SCIACCA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887062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 CURTO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 CURTO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SCIACCA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575681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ZECCA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ZECCA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ZECCA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7991713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ZECCA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ZECCA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ZECCA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26809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CHIMICA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TEMPRA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CHIMICA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TEMPRA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RUSSO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232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PIASINI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RUSSO A.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ARCHITETTURA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FANIGLIULO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680335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ARCHITETTURA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ARCHITETTURA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FANIGLIULO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DISCIPL. ARCHITETTONICHE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 FRANCO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43893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SPEZZONE LAB. ARCH.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SPEZZONE LABORATORIO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CAUCHI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 SCHIAVO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1769528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DISCIPL. ARCHITETTONICHE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 FRANCO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DISCIPL. ARCHITETTONICHE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 FRANCO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ANGELINI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834759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 SCHIAVO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 SCHIAVO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278863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ANGELINI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ANGELINI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544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97092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piè di pagina 190">
            <a:extLst>
              <a:ext uri="{FF2B5EF4-FFF2-40B4-BE49-F238E27FC236}">
                <a16:creationId xmlns:a16="http://schemas.microsoft.com/office/drawing/2014/main" id="{0A5F2065-8D97-46DE-A220-2F5AB290EF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450B13F6-E6A1-4583-91CC-7EC439354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919932"/>
              </p:ext>
            </p:extLst>
          </p:nvPr>
        </p:nvGraphicFramePr>
        <p:xfrm>
          <a:off x="84000" y="415925"/>
          <a:ext cx="12024000" cy="1981200"/>
        </p:xfrm>
        <a:graphic>
          <a:graphicData uri="http://schemas.openxmlformats.org/drawingml/2006/table">
            <a:tbl>
              <a:tblPr firstRow="1" firstCol="1" bandRow="1"/>
              <a:tblGrid>
                <a:gridCol w="2062800">
                  <a:extLst>
                    <a:ext uri="{9D8B030D-6E8A-4147-A177-3AD203B41FA5}">
                      <a16:colId xmlns:a16="http://schemas.microsoft.com/office/drawing/2014/main" val="2348254894"/>
                    </a:ext>
                  </a:extLst>
                </a:gridCol>
                <a:gridCol w="1123200">
                  <a:extLst>
                    <a:ext uri="{9D8B030D-6E8A-4147-A177-3AD203B41FA5}">
                      <a16:colId xmlns:a16="http://schemas.microsoft.com/office/drawing/2014/main" val="892729750"/>
                    </a:ext>
                  </a:extLst>
                </a:gridCol>
                <a:gridCol w="820800">
                  <a:extLst>
                    <a:ext uri="{9D8B030D-6E8A-4147-A177-3AD203B41FA5}">
                      <a16:colId xmlns:a16="http://schemas.microsoft.com/office/drawing/2014/main" val="554367067"/>
                    </a:ext>
                  </a:extLst>
                </a:gridCol>
                <a:gridCol w="2062800">
                  <a:extLst>
                    <a:ext uri="{9D8B030D-6E8A-4147-A177-3AD203B41FA5}">
                      <a16:colId xmlns:a16="http://schemas.microsoft.com/office/drawing/2014/main" val="3643870188"/>
                    </a:ext>
                  </a:extLst>
                </a:gridCol>
                <a:gridCol w="1123200">
                  <a:extLst>
                    <a:ext uri="{9D8B030D-6E8A-4147-A177-3AD203B41FA5}">
                      <a16:colId xmlns:a16="http://schemas.microsoft.com/office/drawing/2014/main" val="2377097600"/>
                    </a:ext>
                  </a:extLst>
                </a:gridCol>
                <a:gridCol w="820800">
                  <a:extLst>
                    <a:ext uri="{9D8B030D-6E8A-4147-A177-3AD203B41FA5}">
                      <a16:colId xmlns:a16="http://schemas.microsoft.com/office/drawing/2014/main" val="3624396205"/>
                    </a:ext>
                  </a:extLst>
                </a:gridCol>
                <a:gridCol w="2062800">
                  <a:extLst>
                    <a:ext uri="{9D8B030D-6E8A-4147-A177-3AD203B41FA5}">
                      <a16:colId xmlns:a16="http://schemas.microsoft.com/office/drawing/2014/main" val="3225046572"/>
                    </a:ext>
                  </a:extLst>
                </a:gridCol>
                <a:gridCol w="1123200">
                  <a:extLst>
                    <a:ext uri="{9D8B030D-6E8A-4147-A177-3AD203B41FA5}">
                      <a16:colId xmlns:a16="http://schemas.microsoft.com/office/drawing/2014/main" val="1622010766"/>
                    </a:ext>
                  </a:extLst>
                </a:gridCol>
                <a:gridCol w="824400">
                  <a:extLst>
                    <a:ext uri="{9D8B030D-6E8A-4147-A177-3AD203B41FA5}">
                      <a16:colId xmlns:a16="http://schemas.microsoft.com/office/drawing/2014/main" val="2667800659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AF – Liceo artistico Figurativo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AF – Liceo artistico Figurativo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AF – Liceo artistico Figurativo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005372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073663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STERLOCCHI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STERLOCCHI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MALGESINI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410760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607829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STERLOCCHI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STERLOCCHI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MALGESINI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025356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 CURTO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 CURTO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MAZZONI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4260829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DILISO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GAVAZZI S.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882474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DILISO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GAVAZZI S.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7390969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CHIMICA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TEMPRA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CHIMICA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TEMPRA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BAROLO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5116386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BAROLO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BAROLO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FIG. PITT.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FOMIATTI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5980688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FIG. PITT.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FOMIATTI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FIG. PITT.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SILVESTRI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PITTORICHE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FOMIATTI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047950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PITTORICHE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FOMIATTI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PITTORICHE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SILVESTRI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FIG. SCULT.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PASTORELLO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521665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FIG. SCULT.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FIG. SCULT.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PASTORELLO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SCULTOREE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PASTORELLO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4893554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SCULTOREE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SCULTOREE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PASTORELLO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 SCHIAVO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979078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 SCHIAVO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 SCHIAVO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ANGELINI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0562260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ANGELINI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ANGELINI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821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08584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piè di pagina 190">
            <a:extLst>
              <a:ext uri="{FF2B5EF4-FFF2-40B4-BE49-F238E27FC236}">
                <a16:creationId xmlns:a16="http://schemas.microsoft.com/office/drawing/2014/main" id="{0A5F2065-8D97-46DE-A220-2F5AB290EF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450B13F6-E6A1-4583-91CC-7EC439354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675857"/>
              </p:ext>
            </p:extLst>
          </p:nvPr>
        </p:nvGraphicFramePr>
        <p:xfrm>
          <a:off x="84000" y="415925"/>
          <a:ext cx="12024000" cy="1737360"/>
        </p:xfrm>
        <a:graphic>
          <a:graphicData uri="http://schemas.openxmlformats.org/drawingml/2006/table">
            <a:tbl>
              <a:tblPr firstRow="1" firstCol="1" bandRow="1"/>
              <a:tblGrid>
                <a:gridCol w="2062800">
                  <a:extLst>
                    <a:ext uri="{9D8B030D-6E8A-4147-A177-3AD203B41FA5}">
                      <a16:colId xmlns:a16="http://schemas.microsoft.com/office/drawing/2014/main" val="2348254894"/>
                    </a:ext>
                  </a:extLst>
                </a:gridCol>
                <a:gridCol w="1123200">
                  <a:extLst>
                    <a:ext uri="{9D8B030D-6E8A-4147-A177-3AD203B41FA5}">
                      <a16:colId xmlns:a16="http://schemas.microsoft.com/office/drawing/2014/main" val="892729750"/>
                    </a:ext>
                  </a:extLst>
                </a:gridCol>
                <a:gridCol w="820800">
                  <a:extLst>
                    <a:ext uri="{9D8B030D-6E8A-4147-A177-3AD203B41FA5}">
                      <a16:colId xmlns:a16="http://schemas.microsoft.com/office/drawing/2014/main" val="554367067"/>
                    </a:ext>
                  </a:extLst>
                </a:gridCol>
                <a:gridCol w="2062800">
                  <a:extLst>
                    <a:ext uri="{9D8B030D-6E8A-4147-A177-3AD203B41FA5}">
                      <a16:colId xmlns:a16="http://schemas.microsoft.com/office/drawing/2014/main" val="3643870188"/>
                    </a:ext>
                  </a:extLst>
                </a:gridCol>
                <a:gridCol w="1123200">
                  <a:extLst>
                    <a:ext uri="{9D8B030D-6E8A-4147-A177-3AD203B41FA5}">
                      <a16:colId xmlns:a16="http://schemas.microsoft.com/office/drawing/2014/main" val="2377097600"/>
                    </a:ext>
                  </a:extLst>
                </a:gridCol>
                <a:gridCol w="820800">
                  <a:extLst>
                    <a:ext uri="{9D8B030D-6E8A-4147-A177-3AD203B41FA5}">
                      <a16:colId xmlns:a16="http://schemas.microsoft.com/office/drawing/2014/main" val="3624396205"/>
                    </a:ext>
                  </a:extLst>
                </a:gridCol>
                <a:gridCol w="2062800">
                  <a:extLst>
                    <a:ext uri="{9D8B030D-6E8A-4147-A177-3AD203B41FA5}">
                      <a16:colId xmlns:a16="http://schemas.microsoft.com/office/drawing/2014/main" val="3225046572"/>
                    </a:ext>
                  </a:extLst>
                </a:gridCol>
                <a:gridCol w="1123200">
                  <a:extLst>
                    <a:ext uri="{9D8B030D-6E8A-4147-A177-3AD203B41FA5}">
                      <a16:colId xmlns:a16="http://schemas.microsoft.com/office/drawing/2014/main" val="1622010766"/>
                    </a:ext>
                  </a:extLst>
                </a:gridCol>
                <a:gridCol w="824400">
                  <a:extLst>
                    <a:ext uri="{9D8B030D-6E8A-4147-A177-3AD203B41FA5}">
                      <a16:colId xmlns:a16="http://schemas.microsoft.com/office/drawing/2014/main" val="2667800659"/>
                    </a:ext>
                  </a:extLst>
                </a:gridCol>
              </a:tblGrid>
              <a:tr h="93115">
                <a:tc gridSpan="3">
                  <a:txBody>
                    <a:bodyPr/>
                    <a:lstStyle/>
                    <a:p>
                      <a:pPr algn="ctr"/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AG – Liceo artistico Grafico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AG – Liceo artistico Grafico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0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AG – Liceo artistico Grafico</a:t>
                      </a:r>
                      <a:endParaRPr lang="it-IT" sz="10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228432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MATERIA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ORE 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405681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CORNAGGIA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NUZZOLI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ITALIANO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CORNAGGIA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6371586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FASCENDINI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INGLESE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COMETTI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5231411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STERLOCCHI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MALGESINI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MALGESINI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604049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 CURTO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 CURTO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FILOSOFIA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SCIACCA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7109114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GAVAZZI F.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GAVAZZI F.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MATEMATICA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GAVAZZI F.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451091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TARABINI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GAVAZZI F.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GAVAZZI F.</a:t>
                      </a: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563408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BAZZANELLA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NATURALI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BAZZANELLA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GAZZOLA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680341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PIASINI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STORIA DELL'ARTE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GAZZOLA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GRAFICA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BIANCHINI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270669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GRAFICA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BIANCHINI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LABORATORIO GRAFICA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BIANCHINI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EDUCAZIONE VISIVA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SILVESTRI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5568579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GRAFICHE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GIUDICE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GRAFICHE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GIUDICE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GRAFICHE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GIUDICE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4341684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 SCHIAVO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 SCHIAVO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SCIENZE MOTORIE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 SCHIAVO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2339041"/>
                  </a:ext>
                </a:extLst>
              </a:tr>
              <a:tr h="91541"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ANGELINI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ANGELINI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RELIGIONE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ANGELINI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8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92" marR="5149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846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91001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5" name="CasellaDiTesto 474"/>
          <p:cNvSpPr txBox="1"/>
          <p:nvPr/>
        </p:nvSpPr>
        <p:spPr>
          <a:xfrm>
            <a:off x="508000" y="406400"/>
            <a:ext cx="11057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E4728077-B055-4B0E-A3BB-A9735AF52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940868"/>
              </p:ext>
            </p:extLst>
          </p:nvPr>
        </p:nvGraphicFramePr>
        <p:xfrm>
          <a:off x="132712" y="457200"/>
          <a:ext cx="11926575" cy="4922244"/>
        </p:xfrm>
        <a:graphic>
          <a:graphicData uri="http://schemas.openxmlformats.org/drawingml/2006/table">
            <a:tbl>
              <a:tblPr/>
              <a:tblGrid>
                <a:gridCol w="5954400">
                  <a:extLst>
                    <a:ext uri="{9D8B030D-6E8A-4147-A177-3AD203B41FA5}">
                      <a16:colId xmlns:a16="http://schemas.microsoft.com/office/drawing/2014/main" val="1803875404"/>
                    </a:ext>
                  </a:extLst>
                </a:gridCol>
                <a:gridCol w="5972175">
                  <a:extLst>
                    <a:ext uri="{9D8B030D-6E8A-4147-A177-3AD203B41FA5}">
                      <a16:colId xmlns:a16="http://schemas.microsoft.com/office/drawing/2014/main" val="3654381630"/>
                    </a:ext>
                  </a:extLst>
                </a:gridCol>
              </a:tblGrid>
              <a:tr h="272750">
                <a:tc gridSpan="2"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Arial Nova" panose="020B0504020202020204" pitchFamily="34" charset="0"/>
                        </a:rPr>
                        <a:t>ORIENTATORE / TUTOR ORIENTATORI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456306"/>
                  </a:ext>
                </a:extLst>
              </a:tr>
              <a:tr h="258635">
                <a:tc gridSpan="2">
                  <a:txBody>
                    <a:bodyPr/>
                    <a:lstStyle/>
                    <a:p>
                      <a:pPr algn="ctr"/>
                      <a:r>
                        <a:rPr lang="it-IT" sz="1400" b="1" u="sng"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Docente orientatore</a:t>
                      </a:r>
                      <a:endParaRPr lang="it-IT" sz="1400" b="1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05237"/>
                  </a:ext>
                </a:extLst>
              </a:tr>
              <a:tr h="2340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76325" algn="l"/>
                        </a:tabLs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 Luca Di Franco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76325" algn="l"/>
                        </a:tabLst>
                        <a:defRPr/>
                      </a:pP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218172"/>
                  </a:ext>
                </a:extLst>
              </a:tr>
              <a:tr h="2340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76325" algn="l"/>
                        </a:tabLst>
                      </a:pPr>
                      <a:r>
                        <a:rPr lang="it-IT" sz="1400" b="1" u="sng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Tutor orientatori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76325" algn="l"/>
                        </a:tabLst>
                        <a:defRPr/>
                      </a:pP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35556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3 AF / 5 AA (10)</a:t>
                      </a:r>
                    </a:p>
                  </a:txBody>
                  <a:tcPr marL="56935" marR="56935" marT="30049" marB="300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Maria Giovanna Barolo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24648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a-DK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3AG / 4AA (8) / 4AF (13)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 Davide Bazzanella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066274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4AL / 5AL / 5BL (6)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Albertina Cavallo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6260365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4 AS / 4 BSA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Antonio De Caprio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0052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 ASA / 5 ASA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Nicola Diliso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107475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555"/>
                        </a:lnSpc>
                        <a:spcAft>
                          <a:spcPts val="0"/>
                        </a:spcAft>
                      </a:pPr>
                      <a:r>
                        <a:rPr lang="da-DK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3AA (8) / 4AF (15) / 5AG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Sarah Gazzola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375665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 BSU / 4 BSU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Barbara Lapenna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259509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 BS / 5 AS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Prof.ssA Patrizia Merlo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449945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4AA (10) / 4AG / 5AA (6)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 . Luigi Nuzzoli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2214076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 AL / 4 BL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 .ssa Claudia Paniga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6544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3AA (16) / 5AF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Maria Cristina Pastorello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13146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 ASU / 4 ASU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Michela Piccapietra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9681413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3AS / 4ASA / 5BL (7)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Francesco Spini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108687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5ASU / 5BSA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Prof.ssa Emilia Vicinanza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497485"/>
                  </a:ext>
                </a:extLst>
              </a:tr>
            </a:tbl>
          </a:graphicData>
        </a:graphic>
      </p:graphicFrame>
      <p:sp>
        <p:nvSpPr>
          <p:cNvPr id="10" name="Segnaposto piè di pagina 190">
            <a:extLst>
              <a:ext uri="{FF2B5EF4-FFF2-40B4-BE49-F238E27FC236}">
                <a16:creationId xmlns:a16="http://schemas.microsoft.com/office/drawing/2014/main" id="{C98C8E8F-99A7-445B-9FDF-530AE7F53D5D}"/>
              </a:ext>
            </a:extLst>
          </p:cNvPr>
          <p:cNvSpPr txBox="1">
            <a:spLocks/>
          </p:cNvSpPr>
          <p:nvPr/>
        </p:nvSpPr>
        <p:spPr>
          <a:xfrm>
            <a:off x="0" y="15875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47298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78732C6-AC75-4F04-BBE4-8201BD714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717982"/>
              </p:ext>
            </p:extLst>
          </p:nvPr>
        </p:nvGraphicFramePr>
        <p:xfrm>
          <a:off x="123825" y="465267"/>
          <a:ext cx="11944350" cy="6202184"/>
        </p:xfrm>
        <a:graphic>
          <a:graphicData uri="http://schemas.openxmlformats.org/drawingml/2006/table">
            <a:tbl>
              <a:tblPr firstRow="1" firstCol="1" bandRow="1"/>
              <a:tblGrid>
                <a:gridCol w="5972175">
                  <a:extLst>
                    <a:ext uri="{9D8B030D-6E8A-4147-A177-3AD203B41FA5}">
                      <a16:colId xmlns:a16="http://schemas.microsoft.com/office/drawing/2014/main" val="1997107781"/>
                    </a:ext>
                  </a:extLst>
                </a:gridCol>
                <a:gridCol w="5972175">
                  <a:extLst>
                    <a:ext uri="{9D8B030D-6E8A-4147-A177-3AD203B41FA5}">
                      <a16:colId xmlns:a16="http://schemas.microsoft.com/office/drawing/2014/main" val="1249696796"/>
                    </a:ext>
                  </a:extLst>
                </a:gridCol>
              </a:tblGrid>
              <a:tr h="2739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CONSIGLIO D’ISTITUTO</a:t>
                      </a:r>
                      <a:r>
                        <a:rPr lang="it-IT" sz="14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188538"/>
                  </a:ext>
                </a:extLst>
              </a:tr>
              <a:tr h="305171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Dirigente scolastica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Prof.ssa Elisa Gusmeroli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943428"/>
                  </a:ext>
                </a:extLst>
              </a:tr>
              <a:tr h="305171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Dsga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Alba De Giovanetti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849219"/>
                  </a:ext>
                </a:extLst>
              </a:tr>
              <a:tr h="454904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Componente docenti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Proff. Albertina Cavallo - Antonio De Caprio - Luca Di Franco - Nicola Diliso – Anna Maria Rabbiosi - Mira Rossi - Antonio Russo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7311176"/>
                  </a:ext>
                </a:extLst>
              </a:tr>
              <a:tr h="305171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Componenti A.T.A.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Micaela Cavenaghi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785841"/>
                  </a:ext>
                </a:extLst>
              </a:tr>
              <a:tr h="305171">
                <a:tc rowSpan="2"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Componente genitori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 Giorgio Luigi Ferrario (PRESIDENTE)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186116"/>
                  </a:ext>
                </a:extLst>
              </a:tr>
              <a:tr h="3051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Sigg. Marco Gottifredi – Valentina Rossetti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5282106"/>
                  </a:ext>
                </a:extLst>
              </a:tr>
              <a:tr h="30517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+mn-ea"/>
                          <a:cs typeface="Arial" panose="020B0604020202020204" pitchFamily="34" charset="0"/>
                        </a:rPr>
                        <a:t>Componente studenti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Giuseppe Colombini – Beatrice Gini – Marta Landi – Filippo Salini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710769"/>
                  </a:ext>
                </a:extLst>
              </a:tr>
              <a:tr h="2739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GIUNTA ESECUTIVA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615038"/>
                  </a:ext>
                </a:extLst>
              </a:tr>
              <a:tr h="305171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Dirigente scolastica</a:t>
                      </a:r>
                      <a:r>
                        <a:rPr lang="it-IT" sz="1400" i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Prof.ssa Elisa Gusmeroli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817772"/>
                  </a:ext>
                </a:extLst>
              </a:tr>
              <a:tr h="305171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Dsga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Alba De Giovanetti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581720"/>
                  </a:ext>
                </a:extLst>
              </a:tr>
              <a:tr h="305171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Componente docenti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Prof. Nicola Diliso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627267"/>
                  </a:ext>
                </a:extLst>
              </a:tr>
              <a:tr h="305171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Componente A.T.A.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Micaela Cavenaghi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8298472"/>
                  </a:ext>
                </a:extLst>
              </a:tr>
              <a:tr h="305171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Componente genitori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 Giorgio Luigi Ferrario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8686777"/>
                  </a:ext>
                </a:extLst>
              </a:tr>
              <a:tr h="305171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Componente studenti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Giuseppe Colombini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06927"/>
                  </a:ext>
                </a:extLst>
              </a:tr>
              <a:tr h="2739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ORGANO DI GARANZIA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869596"/>
                  </a:ext>
                </a:extLst>
              </a:tr>
              <a:tr h="305171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Dirigente scolastica</a:t>
                      </a:r>
                      <a:r>
                        <a:rPr lang="it-IT" sz="1400" i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Prof.ssa Elisa Gusmeroli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900887"/>
                  </a:ext>
                </a:extLst>
              </a:tr>
              <a:tr h="305171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Componente docenti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Prof. Antonio Russo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780850"/>
                  </a:ext>
                </a:extLst>
              </a:tr>
              <a:tr h="305171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Componente genitori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 Marco Gottifredi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370314"/>
                  </a:ext>
                </a:extLst>
              </a:tr>
              <a:tr h="305171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Componente studenti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Filippo Salini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235" marR="61235" marT="32319" marB="3231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9303073"/>
                  </a:ext>
                </a:extLst>
              </a:tr>
            </a:tbl>
          </a:graphicData>
        </a:graphic>
      </p:graphicFrame>
      <p:sp>
        <p:nvSpPr>
          <p:cNvPr id="9" name="Segnaposto piè di pagina 190">
            <a:extLst>
              <a:ext uri="{FF2B5EF4-FFF2-40B4-BE49-F238E27FC236}">
                <a16:creationId xmlns:a16="http://schemas.microsoft.com/office/drawing/2014/main" id="{67652D1F-2EA5-46B2-A517-BFBBCF8D06C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58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piè di pagina 190">
            <a:extLst>
              <a:ext uri="{FF2B5EF4-FFF2-40B4-BE49-F238E27FC236}">
                <a16:creationId xmlns:a16="http://schemas.microsoft.com/office/drawing/2014/main" id="{EAC34E7E-4E05-4A83-9EAD-3ED6F8E3AB0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E1BED06-E9CE-4A2A-97B5-C5A96FE8343F}"/>
              </a:ext>
            </a:extLst>
          </p:cNvPr>
          <p:cNvSpPr txBox="1"/>
          <p:nvPr/>
        </p:nvSpPr>
        <p:spPr>
          <a:xfrm>
            <a:off x="5358302" y="3114843"/>
            <a:ext cx="411907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>
                <a:latin typeface="Arial Nova" panose="020B0504020202020204" pitchFamily="34" charset="0"/>
              </a:rPr>
              <a:t>Prof.ssa Elisa Gusmeroli</a:t>
            </a:r>
          </a:p>
          <a:p>
            <a:pPr algn="ctr"/>
            <a:endParaRPr lang="it-IT" sz="1600">
              <a:latin typeface="Arial Nova" panose="020B0504020202020204" pitchFamily="34" charset="0"/>
            </a:endParaRPr>
          </a:p>
          <a:p>
            <a:pPr algn="ctr"/>
            <a:r>
              <a:rPr lang="it-IT" sz="1600">
                <a:latin typeface="Arial Nova" panose="020B0504020202020204" pitchFamily="34" charset="0"/>
              </a:rPr>
              <a:t>dirigente@nerviferrari.edu.it</a:t>
            </a:r>
          </a:p>
          <a:p>
            <a:pPr algn="ctr"/>
            <a:endParaRPr lang="it-IT" sz="1600">
              <a:latin typeface="Arial Nova" panose="020B0504020202020204" pitchFamily="34" charset="0"/>
            </a:endParaRP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FBE87285-6122-445E-9E71-50F5DB4B3C7E}"/>
              </a:ext>
            </a:extLst>
          </p:cNvPr>
          <p:cNvSpPr/>
          <p:nvPr/>
        </p:nvSpPr>
        <p:spPr>
          <a:xfrm>
            <a:off x="3851330" y="2409523"/>
            <a:ext cx="1800000" cy="1800000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CF9EF985-53F4-4556-8E7C-7F0B2C5725EE}"/>
              </a:ext>
            </a:extLst>
          </p:cNvPr>
          <p:cNvSpPr txBox="1"/>
          <p:nvPr/>
        </p:nvSpPr>
        <p:spPr>
          <a:xfrm>
            <a:off x="5651330" y="2573307"/>
            <a:ext cx="35402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>
                <a:latin typeface="Arial Nova" panose="020B0504020202020204" pitchFamily="34" charset="0"/>
              </a:rPr>
              <a:t>DIRIGENTE SCOLASTICA</a:t>
            </a:r>
          </a:p>
        </p:txBody>
      </p:sp>
    </p:spTree>
    <p:extLst>
      <p:ext uri="{BB962C8B-B14F-4D97-AF65-F5344CB8AC3E}">
        <p14:creationId xmlns:p14="http://schemas.microsoft.com/office/powerpoint/2010/main" val="31353127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190">
            <a:extLst>
              <a:ext uri="{FF2B5EF4-FFF2-40B4-BE49-F238E27FC236}">
                <a16:creationId xmlns:a16="http://schemas.microsoft.com/office/drawing/2014/main" id="{12426E02-CA87-498C-8AB3-B343E5EBE68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B11BB2C8-AD91-4D7D-9812-B524A42B7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355629"/>
              </p:ext>
            </p:extLst>
          </p:nvPr>
        </p:nvGraphicFramePr>
        <p:xfrm>
          <a:off x="128905" y="465088"/>
          <a:ext cx="11934190" cy="5760468"/>
        </p:xfrm>
        <a:graphic>
          <a:graphicData uri="http://schemas.openxmlformats.org/drawingml/2006/table">
            <a:tbl>
              <a:tblPr firstRow="1" firstCol="1" bandRow="1"/>
              <a:tblGrid>
                <a:gridCol w="5967095">
                  <a:extLst>
                    <a:ext uri="{9D8B030D-6E8A-4147-A177-3AD203B41FA5}">
                      <a16:colId xmlns:a16="http://schemas.microsoft.com/office/drawing/2014/main" val="1879957665"/>
                    </a:ext>
                  </a:extLst>
                </a:gridCol>
                <a:gridCol w="5967095">
                  <a:extLst>
                    <a:ext uri="{9D8B030D-6E8A-4147-A177-3AD203B41FA5}">
                      <a16:colId xmlns:a16="http://schemas.microsoft.com/office/drawing/2014/main" val="3396008211"/>
                    </a:ext>
                  </a:extLst>
                </a:gridCol>
              </a:tblGrid>
              <a:tr h="252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ASSISTENTI AMMINISTRATIVI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5425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Sede di Piazza S. Antonio</a:t>
                      </a: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Maura Barlascini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Rosa Bertolini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Bruna Milena Dell’Avo</a:t>
                      </a: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Simona Dell’Oca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Anna Maria Strizzi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Wilma Luzzi</a:t>
                      </a: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Monica Zappalà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Sig.ra Giordana Zugnoni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Sede di Via Credaro</a:t>
                      </a: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Anna Maria Strizzi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2905246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ASSISTENTI TECNICI</a:t>
                      </a: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923544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Sig. Vito Di Giovanna</a:t>
                      </a: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03369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COLLABORATORI SCOLASTICI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2435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Sede di Piazza S. Antonio</a:t>
                      </a: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Elena Bertini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Erica Dazio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Doris Furlini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Lidia Gavazzi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Rosa Mennella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Romina Movigliatti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Patrizia Piatti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Rita Ronconi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Sig.ra Clara Seidita</a:t>
                      </a: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Sig.ra Emanuela Simonetta</a:t>
                      </a: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Sig. Marco Spini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Sede di Via Credaro</a:t>
                      </a: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Elena Abbiate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Micaela Cavenaghi</a:t>
                      </a: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Elena Cornaggia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Maria Scarafoni</a:t>
                      </a: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Gabriella Tognalli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Luciana Ventura</a:t>
                      </a:r>
                    </a:p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Sig.ra Sara Zappalà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it-IT" sz="14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674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2185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B97B1C4B-BF06-4952-BC2F-81BA009A1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151357"/>
              </p:ext>
            </p:extLst>
          </p:nvPr>
        </p:nvGraphicFramePr>
        <p:xfrm>
          <a:off x="90805" y="466725"/>
          <a:ext cx="12010390" cy="2016000"/>
        </p:xfrm>
        <a:graphic>
          <a:graphicData uri="http://schemas.openxmlformats.org/drawingml/2006/table">
            <a:tbl>
              <a:tblPr firstRow="1" firstCol="1" bandRow="1"/>
              <a:tblGrid>
                <a:gridCol w="12010390">
                  <a:extLst>
                    <a:ext uri="{9D8B030D-6E8A-4147-A177-3AD203B41FA5}">
                      <a16:colId xmlns:a16="http://schemas.microsoft.com/office/drawing/2014/main" val="308629822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R.S.P.P.</a:t>
                      </a:r>
                      <a:endParaRPr lang="it-IT" sz="1400" b="1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98297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Geom. Efrem Vaninetti (ditta Free Work Servizi S.r.l.)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642462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</a:pPr>
                      <a:r>
                        <a:rPr lang="it-IT" sz="14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R.L.S.</a:t>
                      </a:r>
                      <a:endParaRPr lang="it-IT" sz="1400" b="1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5851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Prof. Antonio De Caprio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9227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</a:pPr>
                      <a:r>
                        <a:rPr lang="it-IT" sz="1400" b="1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A.A.I.</a:t>
                      </a:r>
                      <a:endParaRPr lang="it-IT" sz="1400" b="1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71927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Prof. Antonio De Caprio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361676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Nicola Diliso</a:t>
                      </a: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338901"/>
                  </a:ext>
                </a:extLst>
              </a:tr>
            </a:tbl>
          </a:graphicData>
        </a:graphic>
      </p:graphicFrame>
      <p:sp>
        <p:nvSpPr>
          <p:cNvPr id="5" name="Segnaposto piè di pagina 190">
            <a:extLst>
              <a:ext uri="{FF2B5EF4-FFF2-40B4-BE49-F238E27FC236}">
                <a16:creationId xmlns:a16="http://schemas.microsoft.com/office/drawing/2014/main" id="{2EF1160F-B1DC-46D6-A8D0-9450BE7F3F2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148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5" name="CasellaDiTesto 474"/>
          <p:cNvSpPr txBox="1"/>
          <p:nvPr/>
        </p:nvSpPr>
        <p:spPr>
          <a:xfrm>
            <a:off x="508000" y="406400"/>
            <a:ext cx="11057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156865"/>
              </p:ext>
            </p:extLst>
          </p:nvPr>
        </p:nvGraphicFramePr>
        <p:xfrm>
          <a:off x="140325" y="484186"/>
          <a:ext cx="11908800" cy="11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R.S.U.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</a:t>
                      </a:r>
                      <a:r>
                        <a:rPr lang="it-IT" sz="1400" kern="1200" baseline="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 Claudio Dell’oca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Pierluigi Gusmeroli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997185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Sig.ra Maura Barlascini (A.T.A.)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1756298"/>
                  </a:ext>
                </a:extLst>
              </a:tr>
            </a:tbl>
          </a:graphicData>
        </a:graphic>
      </p:graphicFrame>
      <p:sp>
        <p:nvSpPr>
          <p:cNvPr id="14" name="Segnaposto piè di pagina 190">
            <a:extLst>
              <a:ext uri="{FF2B5EF4-FFF2-40B4-BE49-F238E27FC236}">
                <a16:creationId xmlns:a16="http://schemas.microsoft.com/office/drawing/2014/main" id="{543EAC62-8210-456E-B0B4-4CE3085B96C2}"/>
              </a:ext>
            </a:extLst>
          </p:cNvPr>
          <p:cNvSpPr txBox="1">
            <a:spLocks/>
          </p:cNvSpPr>
          <p:nvPr/>
        </p:nvSpPr>
        <p:spPr>
          <a:xfrm>
            <a:off x="0" y="14289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34C87133-9839-4C1E-A77F-9AF6413113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761376"/>
              </p:ext>
            </p:extLst>
          </p:nvPr>
        </p:nvGraphicFramePr>
        <p:xfrm>
          <a:off x="140325" y="1636186"/>
          <a:ext cx="11908800" cy="2155990"/>
        </p:xfrm>
        <a:graphic>
          <a:graphicData uri="http://schemas.openxmlformats.org/drawingml/2006/table">
            <a:tbl>
              <a:tblPr firstRow="1" firstCol="1" bandRow="1"/>
              <a:tblGrid>
                <a:gridCol w="5954400">
                  <a:extLst>
                    <a:ext uri="{9D8B030D-6E8A-4147-A177-3AD203B41FA5}">
                      <a16:colId xmlns:a16="http://schemas.microsoft.com/office/drawing/2014/main" val="4957082"/>
                    </a:ext>
                  </a:extLst>
                </a:gridCol>
                <a:gridCol w="5954400">
                  <a:extLst>
                    <a:ext uri="{9D8B030D-6E8A-4147-A177-3AD203B41FA5}">
                      <a16:colId xmlns:a16="http://schemas.microsoft.com/office/drawing/2014/main" val="2333730177"/>
                    </a:ext>
                  </a:extLst>
                </a:gridCol>
              </a:tblGrid>
              <a:tr h="288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>
                          <a:effectLst/>
                          <a:latin typeface="Arial Nova" panose="020B05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G.D.P.R.</a:t>
                      </a: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843333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ova" panose="020B0504020202020204" pitchFamily="34" charset="0"/>
                        </a:rPr>
                        <a:t>Prof. Corrado Faletti</a:t>
                      </a: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37108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ova" panose="020B0504020202020204" pitchFamily="34" charset="0"/>
                        </a:rPr>
                        <a:t>COMITATO DI VALUTAZIONE</a:t>
                      </a: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B7B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69837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Dirigente scolastica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Prof.ssa Elisa Gusmeroli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54349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Componente del Collegio docenti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Prof. Pietro Schiumerini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50"/>
                        </a:lnSpc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Prof.ssa Emilia Vicinanza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083419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Componente docente del Consiglio d’Istituto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Prof. Antonio Russo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35568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Membro esterno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Prof. Andrea Bello </a:t>
                      </a:r>
                      <a:endParaRPr lang="it-IT" sz="14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671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47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piè di pagina 190">
            <a:extLst>
              <a:ext uri="{FF2B5EF4-FFF2-40B4-BE49-F238E27FC236}">
                <a16:creationId xmlns:a16="http://schemas.microsoft.com/office/drawing/2014/main" id="{EAC34E7E-4E05-4A83-9EAD-3ED6F8E3AB0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7FE77958-8261-4CAA-B0F2-84503FDFB83B}"/>
              </a:ext>
            </a:extLst>
          </p:cNvPr>
          <p:cNvSpPr txBox="1"/>
          <p:nvPr/>
        </p:nvSpPr>
        <p:spPr>
          <a:xfrm>
            <a:off x="2783119" y="2298349"/>
            <a:ext cx="7553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>
                <a:latin typeface="Arial Nova" panose="020B0504020202020204" pitchFamily="34" charset="0"/>
              </a:rPr>
              <a:t>COLLABORATORI DELLA DIRIGENTE SCOLASTICA</a:t>
            </a:r>
          </a:p>
        </p:txBody>
      </p:sp>
      <p:sp>
        <p:nvSpPr>
          <p:cNvPr id="24" name="Ovale 23">
            <a:extLst>
              <a:ext uri="{FF2B5EF4-FFF2-40B4-BE49-F238E27FC236}">
                <a16:creationId xmlns:a16="http://schemas.microsoft.com/office/drawing/2014/main" id="{0EE5BA5D-2A05-4FBE-81E1-9D134EED3FF7}"/>
              </a:ext>
            </a:extLst>
          </p:cNvPr>
          <p:cNvSpPr>
            <a:spLocks noChangeAspect="1"/>
          </p:cNvSpPr>
          <p:nvPr/>
        </p:nvSpPr>
        <p:spPr>
          <a:xfrm>
            <a:off x="743506" y="2794725"/>
            <a:ext cx="1440000" cy="1440000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D0BD3F39-9525-46CE-9CA2-68A7AB61B4BB}"/>
              </a:ext>
            </a:extLst>
          </p:cNvPr>
          <p:cNvSpPr txBox="1"/>
          <p:nvPr/>
        </p:nvSpPr>
        <p:spPr>
          <a:xfrm>
            <a:off x="1774086" y="3018041"/>
            <a:ext cx="41190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>
                <a:latin typeface="Arial Nova" panose="020B0504020202020204" pitchFamily="34" charset="0"/>
              </a:rPr>
              <a:t>Prof. Antonio De Caprio</a:t>
            </a:r>
          </a:p>
          <a:p>
            <a:pPr algn="ctr"/>
            <a:endParaRPr lang="it-IT" sz="2000">
              <a:latin typeface="Arial Nova" panose="020B0504020202020204" pitchFamily="34" charset="0"/>
            </a:endParaRPr>
          </a:p>
          <a:p>
            <a:pPr algn="ctr"/>
            <a:r>
              <a:rPr lang="it-IT" sz="1600">
                <a:latin typeface="Arial Nova" panose="020B0504020202020204" pitchFamily="34" charset="0"/>
              </a:rPr>
              <a:t>antonio.decaprio@nerviferrari.edu.it</a:t>
            </a:r>
          </a:p>
          <a:p>
            <a:pPr algn="ctr"/>
            <a:endParaRPr lang="it-IT" sz="1600">
              <a:latin typeface="Arial Nova" panose="020B0504020202020204" pitchFamily="34" charset="0"/>
            </a:endParaRPr>
          </a:p>
        </p:txBody>
      </p:sp>
      <p:sp>
        <p:nvSpPr>
          <p:cNvPr id="27" name="Ovale 26">
            <a:extLst>
              <a:ext uri="{FF2B5EF4-FFF2-40B4-BE49-F238E27FC236}">
                <a16:creationId xmlns:a16="http://schemas.microsoft.com/office/drawing/2014/main" id="{AB037CBB-83A7-4C76-BE52-EC1E07D8660D}"/>
              </a:ext>
            </a:extLst>
          </p:cNvPr>
          <p:cNvSpPr>
            <a:spLocks noChangeAspect="1"/>
          </p:cNvSpPr>
          <p:nvPr/>
        </p:nvSpPr>
        <p:spPr>
          <a:xfrm>
            <a:off x="6923739" y="2772792"/>
            <a:ext cx="1440000" cy="144000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6BF8C918-9802-412A-8783-539B520D9066}"/>
              </a:ext>
            </a:extLst>
          </p:cNvPr>
          <p:cNvSpPr txBox="1"/>
          <p:nvPr/>
        </p:nvSpPr>
        <p:spPr>
          <a:xfrm>
            <a:off x="7954319" y="2996108"/>
            <a:ext cx="41190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>
                <a:latin typeface="Arial Nova" panose="020B0504020202020204" pitchFamily="34" charset="0"/>
              </a:rPr>
              <a:t>Prof. Nicola Diliso</a:t>
            </a:r>
          </a:p>
          <a:p>
            <a:pPr algn="ctr"/>
            <a:endParaRPr lang="it-IT" sz="2000">
              <a:latin typeface="Arial Nova" panose="020B0504020202020204" pitchFamily="34" charset="0"/>
            </a:endParaRPr>
          </a:p>
          <a:p>
            <a:pPr algn="ctr"/>
            <a:r>
              <a:rPr lang="it-IT" sz="1600">
                <a:latin typeface="Arial Nova" panose="020B0504020202020204" pitchFamily="34" charset="0"/>
              </a:rPr>
              <a:t>nicola.diliso@nerviferrari.edu.it</a:t>
            </a:r>
          </a:p>
          <a:p>
            <a:pPr algn="ctr"/>
            <a:endParaRPr lang="it-IT" sz="160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202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piè di pagina 190">
            <a:extLst>
              <a:ext uri="{FF2B5EF4-FFF2-40B4-BE49-F238E27FC236}">
                <a16:creationId xmlns:a16="http://schemas.microsoft.com/office/drawing/2014/main" id="{EAC34E7E-4E05-4A83-9EAD-3ED6F8E3AB0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p:sp>
        <p:nvSpPr>
          <p:cNvPr id="29" name="Ovale 28">
            <a:extLst>
              <a:ext uri="{FF2B5EF4-FFF2-40B4-BE49-F238E27FC236}">
                <a16:creationId xmlns:a16="http://schemas.microsoft.com/office/drawing/2014/main" id="{74AF6DCD-4895-4523-A0B4-D8B2AC8ED300}"/>
              </a:ext>
            </a:extLst>
          </p:cNvPr>
          <p:cNvSpPr>
            <a:spLocks noChangeAspect="1"/>
          </p:cNvSpPr>
          <p:nvPr/>
        </p:nvSpPr>
        <p:spPr>
          <a:xfrm>
            <a:off x="3497588" y="2686276"/>
            <a:ext cx="1440000" cy="1440000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8D12C163-6268-4241-A928-5EC59AFECA4A}"/>
              </a:ext>
            </a:extLst>
          </p:cNvPr>
          <p:cNvSpPr txBox="1"/>
          <p:nvPr/>
        </p:nvSpPr>
        <p:spPr>
          <a:xfrm>
            <a:off x="4528168" y="2909592"/>
            <a:ext cx="41190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>
                <a:latin typeface="Arial Nova" panose="020B0504020202020204" pitchFamily="34" charset="0"/>
              </a:rPr>
              <a:t>Alba De Giovanetti</a:t>
            </a:r>
          </a:p>
          <a:p>
            <a:pPr algn="ctr"/>
            <a:endParaRPr lang="it-IT" sz="2000">
              <a:latin typeface="Arial Nova" panose="020B0504020202020204" pitchFamily="34" charset="0"/>
            </a:endParaRPr>
          </a:p>
          <a:p>
            <a:pPr algn="ctr"/>
            <a:r>
              <a:rPr lang="it-IT" sz="1600">
                <a:latin typeface="Arial Nova" panose="020B0504020202020204" pitchFamily="34" charset="0"/>
              </a:rPr>
              <a:t>direttore@nerviferrari.edu.it</a:t>
            </a:r>
          </a:p>
          <a:p>
            <a:pPr algn="ctr"/>
            <a:endParaRPr lang="it-IT" sz="1600">
              <a:latin typeface="Arial Nova" panose="020B0504020202020204" pitchFamily="34" charset="0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40EF45E0-D164-4090-B499-018704B8D0C5}"/>
              </a:ext>
            </a:extLst>
          </p:cNvPr>
          <p:cNvSpPr txBox="1"/>
          <p:nvPr/>
        </p:nvSpPr>
        <p:spPr>
          <a:xfrm>
            <a:off x="2355850" y="2072933"/>
            <a:ext cx="7553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>
                <a:latin typeface="Arial Nova" panose="020B0504020202020204" pitchFamily="34" charset="0"/>
              </a:rPr>
              <a:t>DIRETTORE DEI SERVIZI GENERALI E AMMINISTRATIVI</a:t>
            </a:r>
          </a:p>
        </p:txBody>
      </p:sp>
    </p:spTree>
    <p:extLst>
      <p:ext uri="{BB962C8B-B14F-4D97-AF65-F5344CB8AC3E}">
        <p14:creationId xmlns:p14="http://schemas.microsoft.com/office/powerpoint/2010/main" val="3707298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4" name="Connettore 2 743"/>
          <p:cNvCxnSpPr>
            <a:cxnSpLocks/>
          </p:cNvCxnSpPr>
          <p:nvPr/>
        </p:nvCxnSpPr>
        <p:spPr>
          <a:xfrm rot="16200000" flipH="1">
            <a:off x="618706" y="1706743"/>
            <a:ext cx="792000" cy="106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91" name="Connettore 1 790"/>
          <p:cNvCxnSpPr>
            <a:cxnSpLocks/>
          </p:cNvCxnSpPr>
          <p:nvPr/>
        </p:nvCxnSpPr>
        <p:spPr>
          <a:xfrm flipH="1">
            <a:off x="994369" y="1322587"/>
            <a:ext cx="10155699" cy="5588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66" name="Connettore 2 4465"/>
          <p:cNvCxnSpPr>
            <a:cxnSpLocks/>
          </p:cNvCxnSpPr>
          <p:nvPr/>
        </p:nvCxnSpPr>
        <p:spPr>
          <a:xfrm rot="16200000" flipH="1">
            <a:off x="2174920" y="1610057"/>
            <a:ext cx="576000" cy="106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67" name="Connettore 2 4466"/>
          <p:cNvCxnSpPr>
            <a:cxnSpLocks/>
          </p:cNvCxnSpPr>
          <p:nvPr/>
        </p:nvCxnSpPr>
        <p:spPr>
          <a:xfrm rot="16200000" flipH="1">
            <a:off x="3531277" y="1720985"/>
            <a:ext cx="792000" cy="106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68" name="Connettore 2 4467"/>
          <p:cNvCxnSpPr>
            <a:cxnSpLocks/>
          </p:cNvCxnSpPr>
          <p:nvPr/>
        </p:nvCxnSpPr>
        <p:spPr>
          <a:xfrm rot="16200000" flipH="1">
            <a:off x="5153142" y="1614438"/>
            <a:ext cx="576000" cy="106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70" name="Connettore 2 4469"/>
          <p:cNvCxnSpPr>
            <a:cxnSpLocks/>
          </p:cNvCxnSpPr>
          <p:nvPr/>
        </p:nvCxnSpPr>
        <p:spPr>
          <a:xfrm rot="16200000" flipH="1">
            <a:off x="6523880" y="1612753"/>
            <a:ext cx="576000" cy="106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71" name="Connettore 2 4470"/>
          <p:cNvCxnSpPr>
            <a:cxnSpLocks/>
          </p:cNvCxnSpPr>
          <p:nvPr/>
        </p:nvCxnSpPr>
        <p:spPr>
          <a:xfrm rot="16200000" flipH="1">
            <a:off x="8089949" y="1520057"/>
            <a:ext cx="396000" cy="106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72" name="Connettore 2 4471"/>
          <p:cNvCxnSpPr>
            <a:cxnSpLocks/>
          </p:cNvCxnSpPr>
          <p:nvPr/>
        </p:nvCxnSpPr>
        <p:spPr>
          <a:xfrm rot="16200000" flipH="1">
            <a:off x="9331464" y="1708903"/>
            <a:ext cx="792000" cy="106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73" name="Connettore 2 4472"/>
          <p:cNvCxnSpPr>
            <a:cxnSpLocks/>
          </p:cNvCxnSpPr>
          <p:nvPr/>
        </p:nvCxnSpPr>
        <p:spPr>
          <a:xfrm rot="16200000" flipH="1">
            <a:off x="10763780" y="1711087"/>
            <a:ext cx="792000" cy="1060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74" name="Connettore 1 4473"/>
          <p:cNvCxnSpPr>
            <a:cxnSpLocks/>
          </p:cNvCxnSpPr>
          <p:nvPr/>
        </p:nvCxnSpPr>
        <p:spPr>
          <a:xfrm flipV="1">
            <a:off x="6095803" y="1196823"/>
            <a:ext cx="1189" cy="117649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58" name="Segnaposto piè di pagina 190">
            <a:extLst>
              <a:ext uri="{FF2B5EF4-FFF2-40B4-BE49-F238E27FC236}">
                <a16:creationId xmlns:a16="http://schemas.microsoft.com/office/drawing/2014/main" id="{4079FC67-87B9-410E-9F2E-8EFB86B923A2}"/>
              </a:ext>
            </a:extLst>
          </p:cNvPr>
          <p:cNvSpPr txBox="1">
            <a:spLocks/>
          </p:cNvSpPr>
          <p:nvPr/>
        </p:nvSpPr>
        <p:spPr>
          <a:xfrm>
            <a:off x="0" y="5059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p:grpSp>
        <p:nvGrpSpPr>
          <p:cNvPr id="860" name="Gruppo 859">
            <a:extLst>
              <a:ext uri="{FF2B5EF4-FFF2-40B4-BE49-F238E27FC236}">
                <a16:creationId xmlns:a16="http://schemas.microsoft.com/office/drawing/2014/main" id="{BA688EDC-5025-4AE4-896F-16C3CD10BCAE}"/>
              </a:ext>
            </a:extLst>
          </p:cNvPr>
          <p:cNvGrpSpPr>
            <a:grpSpLocks noChangeAspect="1"/>
          </p:cNvGrpSpPr>
          <p:nvPr/>
        </p:nvGrpSpPr>
        <p:grpSpPr>
          <a:xfrm>
            <a:off x="5164272" y="598019"/>
            <a:ext cx="1863456" cy="547688"/>
            <a:chOff x="7614808" y="4220589"/>
            <a:chExt cx="1242304" cy="365125"/>
          </a:xfrm>
        </p:grpSpPr>
        <p:sp>
          <p:nvSpPr>
            <p:cNvPr id="861" name="Rettangolo con angoli arrotondati 860">
              <a:extLst>
                <a:ext uri="{FF2B5EF4-FFF2-40B4-BE49-F238E27FC236}">
                  <a16:creationId xmlns:a16="http://schemas.microsoft.com/office/drawing/2014/main" id="{8F250162-F4AF-4B72-831C-18ACF765E86C}"/>
                </a:ext>
              </a:extLst>
            </p:cNvPr>
            <p:cNvSpPr/>
            <p:nvPr/>
          </p:nvSpPr>
          <p:spPr>
            <a:xfrm>
              <a:off x="7614808" y="4220589"/>
              <a:ext cx="1242304" cy="365125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175">
              <a:solidFill>
                <a:schemeClr val="accent6">
                  <a:alpha val="99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862" name="Gruppo 110">
              <a:extLst>
                <a:ext uri="{FF2B5EF4-FFF2-40B4-BE49-F238E27FC236}">
                  <a16:creationId xmlns:a16="http://schemas.microsoft.com/office/drawing/2014/main" id="{652E864B-C441-4F7D-A0A2-166E128EBDE5}"/>
                </a:ext>
              </a:extLst>
            </p:cNvPr>
            <p:cNvGrpSpPr/>
            <p:nvPr/>
          </p:nvGrpSpPr>
          <p:grpSpPr>
            <a:xfrm>
              <a:off x="7660947" y="4273819"/>
              <a:ext cx="269997" cy="271140"/>
              <a:chOff x="4826414" y="4072971"/>
              <a:chExt cx="467780" cy="412670"/>
            </a:xfrm>
          </p:grpSpPr>
          <p:grpSp>
            <p:nvGrpSpPr>
              <p:cNvPr id="864" name="Gruppo 72">
                <a:extLst>
                  <a:ext uri="{FF2B5EF4-FFF2-40B4-BE49-F238E27FC236}">
                    <a16:creationId xmlns:a16="http://schemas.microsoft.com/office/drawing/2014/main" id="{B16AEE81-3EBA-4BC1-846D-C06E6AE8D30C}"/>
                  </a:ext>
                </a:extLst>
              </p:cNvPr>
              <p:cNvGrpSpPr/>
              <p:nvPr/>
            </p:nvGrpSpPr>
            <p:grpSpPr>
              <a:xfrm>
                <a:off x="4826414" y="4072971"/>
                <a:ext cx="355846" cy="412670"/>
                <a:chOff x="289444" y="2969643"/>
                <a:chExt cx="1423381" cy="1650672"/>
              </a:xfrm>
            </p:grpSpPr>
            <p:pic>
              <p:nvPicPr>
                <p:cNvPr id="869" name="Graphic 16" descr="Female Profile">
                  <a:extLst>
                    <a:ext uri="{FF2B5EF4-FFF2-40B4-BE49-F238E27FC236}">
                      <a16:creationId xmlns:a16="http://schemas.microsoft.com/office/drawing/2014/main" id="{409C02F8-285D-4648-A65F-D13575026CA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8426" y="3705916"/>
                  <a:ext cx="914399" cy="914399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870" name="Graphic 16" descr="Female Profile">
                  <a:extLst>
                    <a:ext uri="{FF2B5EF4-FFF2-40B4-BE49-F238E27FC236}">
                      <a16:creationId xmlns:a16="http://schemas.microsoft.com/office/drawing/2014/main" id="{3B6FF80F-1C5C-4308-8D3B-1EF233ADF79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65755" y="2969643"/>
                  <a:ext cx="914400" cy="914400"/>
                </a:xfrm>
                <a:prstGeom prst="rect">
                  <a:avLst/>
                </a:prstGeom>
                <a:ln>
                  <a:noFill/>
                </a:ln>
              </p:spPr>
            </p:pic>
            <p:grpSp>
              <p:nvGrpSpPr>
                <p:cNvPr id="871" name="Gruppo 63">
                  <a:extLst>
                    <a:ext uri="{FF2B5EF4-FFF2-40B4-BE49-F238E27FC236}">
                      <a16:creationId xmlns:a16="http://schemas.microsoft.com/office/drawing/2014/main" id="{BFEAEC5D-B5E7-4FA2-8621-AB680A0FBD31}"/>
                    </a:ext>
                  </a:extLst>
                </p:cNvPr>
                <p:cNvGrpSpPr/>
                <p:nvPr/>
              </p:nvGrpSpPr>
              <p:grpSpPr>
                <a:xfrm>
                  <a:off x="289444" y="3314199"/>
                  <a:ext cx="914400" cy="914399"/>
                  <a:chOff x="2539586" y="3278342"/>
                  <a:chExt cx="914400" cy="914399"/>
                </a:xfrm>
              </p:grpSpPr>
              <p:pic>
                <p:nvPicPr>
                  <p:cNvPr id="872" name="Graphic 8" descr="Male profile">
                    <a:extLst>
                      <a:ext uri="{FF2B5EF4-FFF2-40B4-BE49-F238E27FC236}">
                        <a16:creationId xmlns:a16="http://schemas.microsoft.com/office/drawing/2014/main" id="{434E9369-4C7E-4E93-8D82-4F166FFC4D4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6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539586" y="3278342"/>
                    <a:ext cx="914400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873" name="Gruppo 50">
                    <a:extLst>
                      <a:ext uri="{FF2B5EF4-FFF2-40B4-BE49-F238E27FC236}">
                        <a16:creationId xmlns:a16="http://schemas.microsoft.com/office/drawing/2014/main" id="{A6B98F97-1A02-4E88-AB6F-86C16DD12855}"/>
                      </a:ext>
                    </a:extLst>
                  </p:cNvPr>
                  <p:cNvGrpSpPr/>
                  <p:nvPr/>
                </p:nvGrpSpPr>
                <p:grpSpPr>
                  <a:xfrm>
                    <a:off x="2972839" y="3760407"/>
                    <a:ext cx="61732" cy="308434"/>
                    <a:chOff x="744992" y="4586571"/>
                    <a:chExt cx="72006" cy="279596"/>
                  </a:xfrm>
                  <a:solidFill>
                    <a:schemeClr val="accent6"/>
                  </a:solidFill>
                </p:grpSpPr>
                <p:sp>
                  <p:nvSpPr>
                    <p:cNvPr id="874" name="Trapezio 873">
                      <a:extLst>
                        <a:ext uri="{FF2B5EF4-FFF2-40B4-BE49-F238E27FC236}">
                          <a16:creationId xmlns:a16="http://schemas.microsoft.com/office/drawing/2014/main" id="{1700F3EA-0258-45B2-B656-2C22869A1A1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4992" y="4648100"/>
                      <a:ext cx="72002" cy="186981"/>
                    </a:xfrm>
                    <a:prstGeom prst="trapezoid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875" name="Trapezio 874">
                      <a:extLst>
                        <a:ext uri="{FF2B5EF4-FFF2-40B4-BE49-F238E27FC236}">
                          <a16:creationId xmlns:a16="http://schemas.microsoft.com/office/drawing/2014/main" id="{EC4264D4-C2F5-40AC-A279-439037E8648A}"/>
                        </a:ext>
                      </a:extLst>
                    </p:cNvPr>
                    <p:cNvSpPr/>
                    <p:nvPr/>
                  </p:nvSpPr>
                  <p:spPr>
                    <a:xfrm flipV="1">
                      <a:off x="744992" y="4586571"/>
                      <a:ext cx="72003" cy="78640"/>
                    </a:xfrm>
                    <a:prstGeom prst="trapezoid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876" name="Triangolo isoscele 875">
                      <a:extLst>
                        <a:ext uri="{FF2B5EF4-FFF2-40B4-BE49-F238E27FC236}">
                          <a16:creationId xmlns:a16="http://schemas.microsoft.com/office/drawing/2014/main" id="{85B8F1A2-CEA2-4088-A0E9-4A63DEC9807A}"/>
                        </a:ext>
                      </a:extLst>
                    </p:cNvPr>
                    <p:cNvSpPr/>
                    <p:nvPr/>
                  </p:nvSpPr>
                  <p:spPr>
                    <a:xfrm flipV="1">
                      <a:off x="744997" y="4833555"/>
                      <a:ext cx="72001" cy="32612"/>
                    </a:xfrm>
                    <a:prstGeom prst="triangle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</p:grpSp>
          </p:grpSp>
          <p:pic>
            <p:nvPicPr>
              <p:cNvPr id="865" name="Graphic 8" descr="Male profile">
                <a:extLst>
                  <a:ext uri="{FF2B5EF4-FFF2-40B4-BE49-F238E27FC236}">
                    <a16:creationId xmlns:a16="http://schemas.microsoft.com/office/drawing/2014/main" id="{2AB703D4-0E1A-41FE-B89A-DA7A9A0589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65594" y="4107937"/>
                <a:ext cx="228600" cy="22860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866" name="Trapezio 865">
                <a:extLst>
                  <a:ext uri="{FF2B5EF4-FFF2-40B4-BE49-F238E27FC236}">
                    <a16:creationId xmlns:a16="http://schemas.microsoft.com/office/drawing/2014/main" id="{F2AD1991-DADE-44CC-A0CF-BD4A8372555A}"/>
                  </a:ext>
                </a:extLst>
              </p:cNvPr>
              <p:cNvSpPr/>
              <p:nvPr/>
            </p:nvSpPr>
            <p:spPr>
              <a:xfrm>
                <a:off x="5173890" y="4243678"/>
                <a:ext cx="15429" cy="51567"/>
              </a:xfrm>
              <a:prstGeom prst="trapezoid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7" name="Trapezio 866">
                <a:extLst>
                  <a:ext uri="{FF2B5EF4-FFF2-40B4-BE49-F238E27FC236}">
                    <a16:creationId xmlns:a16="http://schemas.microsoft.com/office/drawing/2014/main" id="{B50E714E-47CD-4ABB-8A07-B11855AAE5F6}"/>
                  </a:ext>
                </a:extLst>
              </p:cNvPr>
              <p:cNvSpPr/>
              <p:nvPr/>
            </p:nvSpPr>
            <p:spPr>
              <a:xfrm flipV="1">
                <a:off x="5173891" y="4226710"/>
                <a:ext cx="15429" cy="21688"/>
              </a:xfrm>
              <a:prstGeom prst="trapezoid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8" name="Triangolo isoscele 867">
                <a:extLst>
                  <a:ext uri="{FF2B5EF4-FFF2-40B4-BE49-F238E27FC236}">
                    <a16:creationId xmlns:a16="http://schemas.microsoft.com/office/drawing/2014/main" id="{522C6643-1F82-4053-8D81-C4AE12A647CF}"/>
                  </a:ext>
                </a:extLst>
              </p:cNvPr>
              <p:cNvSpPr/>
              <p:nvPr/>
            </p:nvSpPr>
            <p:spPr>
              <a:xfrm flipV="1">
                <a:off x="5173891" y="4294824"/>
                <a:ext cx="15429" cy="8994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863" name="CasellaDiTesto 862">
              <a:extLst>
                <a:ext uri="{FF2B5EF4-FFF2-40B4-BE49-F238E27FC236}">
                  <a16:creationId xmlns:a16="http://schemas.microsoft.com/office/drawing/2014/main" id="{B9CF1CBF-3290-4876-83EC-0FBDE212F388}"/>
                </a:ext>
              </a:extLst>
            </p:cNvPr>
            <p:cNvSpPr txBox="1"/>
            <p:nvPr/>
          </p:nvSpPr>
          <p:spPr>
            <a:xfrm>
              <a:off x="8004389" y="4231110"/>
              <a:ext cx="73171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00">
                  <a:solidFill>
                    <a:schemeClr val="accent2">
                      <a:lumMod val="75000"/>
                    </a:schemeClr>
                  </a:solidFill>
                  <a:latin typeface="Arial Nova" panose="020B0504020202020204" pitchFamily="34" charset="0"/>
                </a:rPr>
                <a:t>CONSIGLI DI CLASSE</a:t>
              </a:r>
            </a:p>
          </p:txBody>
        </p:sp>
      </p:grp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2DA6280C-D555-429D-939E-B221B222238A}"/>
              </a:ext>
            </a:extLst>
          </p:cNvPr>
          <p:cNvGrpSpPr/>
          <p:nvPr/>
        </p:nvGrpSpPr>
        <p:grpSpPr>
          <a:xfrm>
            <a:off x="1789418" y="1912980"/>
            <a:ext cx="1329265" cy="4130105"/>
            <a:chOff x="1789418" y="1912980"/>
            <a:chExt cx="1329265" cy="4130105"/>
          </a:xfrm>
        </p:grpSpPr>
        <p:sp>
          <p:nvSpPr>
            <p:cNvPr id="1046" name="Rettangolo con angoli arrotondati 1045">
              <a:extLst>
                <a:ext uri="{FF2B5EF4-FFF2-40B4-BE49-F238E27FC236}">
                  <a16:creationId xmlns:a16="http://schemas.microsoft.com/office/drawing/2014/main" id="{D1CF68AF-3828-4502-8961-8D887EB3DB6C}"/>
                </a:ext>
              </a:extLst>
            </p:cNvPr>
            <p:cNvSpPr/>
            <p:nvPr/>
          </p:nvSpPr>
          <p:spPr>
            <a:xfrm>
              <a:off x="1789418" y="2430780"/>
              <a:ext cx="1329265" cy="3612305"/>
            </a:xfrm>
            <a:prstGeom prst="roundRect">
              <a:avLst>
                <a:gd name="adj" fmla="val 4399"/>
              </a:avLst>
            </a:prstGeom>
            <a:no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047" name="Gruppo 1046">
              <a:extLst>
                <a:ext uri="{FF2B5EF4-FFF2-40B4-BE49-F238E27FC236}">
                  <a16:creationId xmlns:a16="http://schemas.microsoft.com/office/drawing/2014/main" id="{838FE260-9F93-41DC-8F84-597051D6DFEB}"/>
                </a:ext>
              </a:extLst>
            </p:cNvPr>
            <p:cNvGrpSpPr/>
            <p:nvPr/>
          </p:nvGrpSpPr>
          <p:grpSpPr>
            <a:xfrm>
              <a:off x="1822340" y="2473722"/>
              <a:ext cx="1242304" cy="365125"/>
              <a:chOff x="7614808" y="4220589"/>
              <a:chExt cx="1242304" cy="365125"/>
            </a:xfrm>
          </p:grpSpPr>
          <p:sp>
            <p:nvSpPr>
              <p:cNvPr id="1048" name="Rettangolo con angoli arrotondati 1047">
                <a:extLst>
                  <a:ext uri="{FF2B5EF4-FFF2-40B4-BE49-F238E27FC236}">
                    <a16:creationId xmlns:a16="http://schemas.microsoft.com/office/drawing/2014/main" id="{D3070658-EDA2-4949-B342-029A56462D0A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049" name="Gruppo 110">
                <a:extLst>
                  <a:ext uri="{FF2B5EF4-FFF2-40B4-BE49-F238E27FC236}">
                    <a16:creationId xmlns:a16="http://schemas.microsoft.com/office/drawing/2014/main" id="{C6010F65-3450-44A8-9A41-584293CFFD2A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051" name="Gruppo 72">
                  <a:extLst>
                    <a:ext uri="{FF2B5EF4-FFF2-40B4-BE49-F238E27FC236}">
                      <a16:creationId xmlns:a16="http://schemas.microsoft.com/office/drawing/2014/main" id="{0E347B9B-E6FC-4D64-B640-CBE454E92D31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056" name="Graphic 16" descr="Female Profile">
                    <a:extLst>
                      <a:ext uri="{FF2B5EF4-FFF2-40B4-BE49-F238E27FC236}">
                        <a16:creationId xmlns:a16="http://schemas.microsoft.com/office/drawing/2014/main" id="{718D5C92-5449-4F38-BCEB-680981498CA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057" name="Graphic 16" descr="Female Profile">
                    <a:extLst>
                      <a:ext uri="{FF2B5EF4-FFF2-40B4-BE49-F238E27FC236}">
                        <a16:creationId xmlns:a16="http://schemas.microsoft.com/office/drawing/2014/main" id="{146DD562-14F0-4E24-B2B6-9F7A6DECE70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058" name="Gruppo 63">
                    <a:extLst>
                      <a:ext uri="{FF2B5EF4-FFF2-40B4-BE49-F238E27FC236}">
                        <a16:creationId xmlns:a16="http://schemas.microsoft.com/office/drawing/2014/main" id="{1D088B13-0F36-4779-83DE-C2B87F0C59D9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059" name="Graphic 8" descr="Male profile">
                      <a:extLst>
                        <a:ext uri="{FF2B5EF4-FFF2-40B4-BE49-F238E27FC236}">
                          <a16:creationId xmlns:a16="http://schemas.microsoft.com/office/drawing/2014/main" id="{1FA235E4-66E9-4052-A45B-9E62F8A47E16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060" name="Gruppo 50">
                      <a:extLst>
                        <a:ext uri="{FF2B5EF4-FFF2-40B4-BE49-F238E27FC236}">
                          <a16:creationId xmlns:a16="http://schemas.microsoft.com/office/drawing/2014/main" id="{1A8A3494-379F-4F94-AAD2-1C7DC0ADB40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061" name="Trapezio 1060">
                        <a:extLst>
                          <a:ext uri="{FF2B5EF4-FFF2-40B4-BE49-F238E27FC236}">
                            <a16:creationId xmlns:a16="http://schemas.microsoft.com/office/drawing/2014/main" id="{FC9635E6-39C8-4F0D-B625-448681E2F69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062" name="Trapezio 1061">
                        <a:extLst>
                          <a:ext uri="{FF2B5EF4-FFF2-40B4-BE49-F238E27FC236}">
                            <a16:creationId xmlns:a16="http://schemas.microsoft.com/office/drawing/2014/main" id="{037DB0F2-EAF6-4ABA-BF98-E0D00380CD9E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063" name="Triangolo isoscele 1062">
                        <a:extLst>
                          <a:ext uri="{FF2B5EF4-FFF2-40B4-BE49-F238E27FC236}">
                            <a16:creationId xmlns:a16="http://schemas.microsoft.com/office/drawing/2014/main" id="{743AA247-6A4C-4C62-A9FF-EB547FC8C35F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052" name="Graphic 8" descr="Male profile">
                  <a:extLst>
                    <a:ext uri="{FF2B5EF4-FFF2-40B4-BE49-F238E27FC236}">
                      <a16:creationId xmlns:a16="http://schemas.microsoft.com/office/drawing/2014/main" id="{E011A3D8-B95D-482B-B0DA-D02274F6872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053" name="Trapezio 1052">
                  <a:extLst>
                    <a:ext uri="{FF2B5EF4-FFF2-40B4-BE49-F238E27FC236}">
                      <a16:creationId xmlns:a16="http://schemas.microsoft.com/office/drawing/2014/main" id="{9D08FB1C-ECCA-44C6-8189-79848CCA3E0D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054" name="Trapezio 1053">
                  <a:extLst>
                    <a:ext uri="{FF2B5EF4-FFF2-40B4-BE49-F238E27FC236}">
                      <a16:creationId xmlns:a16="http://schemas.microsoft.com/office/drawing/2014/main" id="{D0364075-1F9F-468B-9EBF-1A86F8D707EC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055" name="Triangolo isoscele 1054">
                  <a:extLst>
                    <a:ext uri="{FF2B5EF4-FFF2-40B4-BE49-F238E27FC236}">
                      <a16:creationId xmlns:a16="http://schemas.microsoft.com/office/drawing/2014/main" id="{A8E4FA45-4D7A-496A-AFEC-A72CFD394B39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050" name="CasellaDiTesto 1049">
                <a:extLst>
                  <a:ext uri="{FF2B5EF4-FFF2-40B4-BE49-F238E27FC236}">
                    <a16:creationId xmlns:a16="http://schemas.microsoft.com/office/drawing/2014/main" id="{B1D52F9C-026C-40D2-9355-6691916B7D9C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1 ASA</a:t>
                </a:r>
              </a:p>
            </p:txBody>
          </p:sp>
        </p:grpSp>
        <p:grpSp>
          <p:nvGrpSpPr>
            <p:cNvPr id="1064" name="Gruppo 1063">
              <a:extLst>
                <a:ext uri="{FF2B5EF4-FFF2-40B4-BE49-F238E27FC236}">
                  <a16:creationId xmlns:a16="http://schemas.microsoft.com/office/drawing/2014/main" id="{8D03726E-82EA-4FE1-AFDE-47D0FF74FB03}"/>
                </a:ext>
              </a:extLst>
            </p:cNvPr>
            <p:cNvGrpSpPr/>
            <p:nvPr/>
          </p:nvGrpSpPr>
          <p:grpSpPr>
            <a:xfrm>
              <a:off x="1822340" y="2918560"/>
              <a:ext cx="1242304" cy="365125"/>
              <a:chOff x="7614808" y="4220589"/>
              <a:chExt cx="1242304" cy="365125"/>
            </a:xfrm>
          </p:grpSpPr>
          <p:sp>
            <p:nvSpPr>
              <p:cNvPr id="1065" name="Rettangolo con angoli arrotondati 1064">
                <a:extLst>
                  <a:ext uri="{FF2B5EF4-FFF2-40B4-BE49-F238E27FC236}">
                    <a16:creationId xmlns:a16="http://schemas.microsoft.com/office/drawing/2014/main" id="{EC1E3EF6-5EEE-4559-9541-97847B1FCD24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066" name="Gruppo 110">
                <a:extLst>
                  <a:ext uri="{FF2B5EF4-FFF2-40B4-BE49-F238E27FC236}">
                    <a16:creationId xmlns:a16="http://schemas.microsoft.com/office/drawing/2014/main" id="{A5BE2310-3883-4B70-9E4D-A7DC078A9A3F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068" name="Gruppo 72">
                  <a:extLst>
                    <a:ext uri="{FF2B5EF4-FFF2-40B4-BE49-F238E27FC236}">
                      <a16:creationId xmlns:a16="http://schemas.microsoft.com/office/drawing/2014/main" id="{432E0A14-DC43-4C97-AFF5-72F84AE2960D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073" name="Graphic 16" descr="Female Profile">
                    <a:extLst>
                      <a:ext uri="{FF2B5EF4-FFF2-40B4-BE49-F238E27FC236}">
                        <a16:creationId xmlns:a16="http://schemas.microsoft.com/office/drawing/2014/main" id="{777C411A-7D48-4AB2-B789-D5CC432E489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074" name="Graphic 16" descr="Female Profile">
                    <a:extLst>
                      <a:ext uri="{FF2B5EF4-FFF2-40B4-BE49-F238E27FC236}">
                        <a16:creationId xmlns:a16="http://schemas.microsoft.com/office/drawing/2014/main" id="{D59E9489-9182-40FC-BC0F-0998FCAFED8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075" name="Gruppo 63">
                    <a:extLst>
                      <a:ext uri="{FF2B5EF4-FFF2-40B4-BE49-F238E27FC236}">
                        <a16:creationId xmlns:a16="http://schemas.microsoft.com/office/drawing/2014/main" id="{AB58488C-2CCA-4523-AE0B-68AB4AF45375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076" name="Graphic 8" descr="Male profile">
                      <a:extLst>
                        <a:ext uri="{FF2B5EF4-FFF2-40B4-BE49-F238E27FC236}">
                          <a16:creationId xmlns:a16="http://schemas.microsoft.com/office/drawing/2014/main" id="{AF041E79-2DE9-4FEC-A230-BF82E6325ACF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077" name="Gruppo 50">
                      <a:extLst>
                        <a:ext uri="{FF2B5EF4-FFF2-40B4-BE49-F238E27FC236}">
                          <a16:creationId xmlns:a16="http://schemas.microsoft.com/office/drawing/2014/main" id="{FCFAFA4B-C65B-40C4-8FE0-9DF86F992F1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078" name="Trapezio 1077">
                        <a:extLst>
                          <a:ext uri="{FF2B5EF4-FFF2-40B4-BE49-F238E27FC236}">
                            <a16:creationId xmlns:a16="http://schemas.microsoft.com/office/drawing/2014/main" id="{E0E7287C-4CB3-4081-882B-FB2798E788E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079" name="Trapezio 1078">
                        <a:extLst>
                          <a:ext uri="{FF2B5EF4-FFF2-40B4-BE49-F238E27FC236}">
                            <a16:creationId xmlns:a16="http://schemas.microsoft.com/office/drawing/2014/main" id="{9D6C1D62-F4B0-4211-B945-5FE78E08167C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080" name="Triangolo isoscele 1079">
                        <a:extLst>
                          <a:ext uri="{FF2B5EF4-FFF2-40B4-BE49-F238E27FC236}">
                            <a16:creationId xmlns:a16="http://schemas.microsoft.com/office/drawing/2014/main" id="{73312DF7-5465-451E-B3A6-5A7EF04E5F83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069" name="Graphic 8" descr="Male profile">
                  <a:extLst>
                    <a:ext uri="{FF2B5EF4-FFF2-40B4-BE49-F238E27FC236}">
                      <a16:creationId xmlns:a16="http://schemas.microsoft.com/office/drawing/2014/main" id="{E9B3431D-F4C1-4CD5-8CA2-A31E2BB2414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070" name="Trapezio 1069">
                  <a:extLst>
                    <a:ext uri="{FF2B5EF4-FFF2-40B4-BE49-F238E27FC236}">
                      <a16:creationId xmlns:a16="http://schemas.microsoft.com/office/drawing/2014/main" id="{C783B04F-F3AB-497C-A153-6F5F2CE8C717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071" name="Trapezio 1070">
                  <a:extLst>
                    <a:ext uri="{FF2B5EF4-FFF2-40B4-BE49-F238E27FC236}">
                      <a16:creationId xmlns:a16="http://schemas.microsoft.com/office/drawing/2014/main" id="{195EF211-7B27-4757-B3BF-7CFA971D0A92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072" name="Triangolo isoscele 1071">
                  <a:extLst>
                    <a:ext uri="{FF2B5EF4-FFF2-40B4-BE49-F238E27FC236}">
                      <a16:creationId xmlns:a16="http://schemas.microsoft.com/office/drawing/2014/main" id="{8617310B-E60A-499F-AEDB-FC05A0EAE41C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067" name="CasellaDiTesto 1066">
                <a:extLst>
                  <a:ext uri="{FF2B5EF4-FFF2-40B4-BE49-F238E27FC236}">
                    <a16:creationId xmlns:a16="http://schemas.microsoft.com/office/drawing/2014/main" id="{D7C4DD10-605F-4C42-A7B2-FD060FC2F0CC}"/>
                  </a:ext>
                </a:extLst>
              </p:cNvPr>
              <p:cNvSpPr txBox="1"/>
              <p:nvPr/>
            </p:nvSpPr>
            <p:spPr>
              <a:xfrm>
                <a:off x="8038360" y="4257327"/>
                <a:ext cx="69773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2 ASA</a:t>
                </a:r>
              </a:p>
            </p:txBody>
          </p:sp>
        </p:grpSp>
        <p:grpSp>
          <p:nvGrpSpPr>
            <p:cNvPr id="1081" name="Gruppo 1080">
              <a:extLst>
                <a:ext uri="{FF2B5EF4-FFF2-40B4-BE49-F238E27FC236}">
                  <a16:creationId xmlns:a16="http://schemas.microsoft.com/office/drawing/2014/main" id="{BC44249C-15B6-4832-AF5C-D37593161BE3}"/>
                </a:ext>
              </a:extLst>
            </p:cNvPr>
            <p:cNvGrpSpPr/>
            <p:nvPr/>
          </p:nvGrpSpPr>
          <p:grpSpPr>
            <a:xfrm>
              <a:off x="1822340" y="3363398"/>
              <a:ext cx="1242304" cy="365125"/>
              <a:chOff x="7614808" y="4220589"/>
              <a:chExt cx="1242304" cy="365125"/>
            </a:xfrm>
          </p:grpSpPr>
          <p:sp>
            <p:nvSpPr>
              <p:cNvPr id="1082" name="Rettangolo con angoli arrotondati 1081">
                <a:extLst>
                  <a:ext uri="{FF2B5EF4-FFF2-40B4-BE49-F238E27FC236}">
                    <a16:creationId xmlns:a16="http://schemas.microsoft.com/office/drawing/2014/main" id="{48B193BB-A035-44D5-BC3C-8C565CCCC09F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083" name="Gruppo 110">
                <a:extLst>
                  <a:ext uri="{FF2B5EF4-FFF2-40B4-BE49-F238E27FC236}">
                    <a16:creationId xmlns:a16="http://schemas.microsoft.com/office/drawing/2014/main" id="{D44D3CEF-C6C8-4201-B121-8F5C0F3FB235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085" name="Gruppo 72">
                  <a:extLst>
                    <a:ext uri="{FF2B5EF4-FFF2-40B4-BE49-F238E27FC236}">
                      <a16:creationId xmlns:a16="http://schemas.microsoft.com/office/drawing/2014/main" id="{57E4574E-F3AE-4420-B957-91FBCEDE70FE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090" name="Graphic 16" descr="Female Profile">
                    <a:extLst>
                      <a:ext uri="{FF2B5EF4-FFF2-40B4-BE49-F238E27FC236}">
                        <a16:creationId xmlns:a16="http://schemas.microsoft.com/office/drawing/2014/main" id="{213CB658-89CE-4C5A-9B35-1EEE2429EA3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091" name="Graphic 16" descr="Female Profile">
                    <a:extLst>
                      <a:ext uri="{FF2B5EF4-FFF2-40B4-BE49-F238E27FC236}">
                        <a16:creationId xmlns:a16="http://schemas.microsoft.com/office/drawing/2014/main" id="{9687E0D9-63A0-4375-874A-1883614D526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092" name="Gruppo 63">
                    <a:extLst>
                      <a:ext uri="{FF2B5EF4-FFF2-40B4-BE49-F238E27FC236}">
                        <a16:creationId xmlns:a16="http://schemas.microsoft.com/office/drawing/2014/main" id="{150C261D-CB96-4B19-B4B3-616778257D45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093" name="Graphic 8" descr="Male profile">
                      <a:extLst>
                        <a:ext uri="{FF2B5EF4-FFF2-40B4-BE49-F238E27FC236}">
                          <a16:creationId xmlns:a16="http://schemas.microsoft.com/office/drawing/2014/main" id="{434A713A-D407-4F31-88FD-C8575348E4DF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094" name="Gruppo 50">
                      <a:extLst>
                        <a:ext uri="{FF2B5EF4-FFF2-40B4-BE49-F238E27FC236}">
                          <a16:creationId xmlns:a16="http://schemas.microsoft.com/office/drawing/2014/main" id="{628AF4B2-C14F-41F1-B473-F8994A16CFA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095" name="Trapezio 1094">
                        <a:extLst>
                          <a:ext uri="{FF2B5EF4-FFF2-40B4-BE49-F238E27FC236}">
                            <a16:creationId xmlns:a16="http://schemas.microsoft.com/office/drawing/2014/main" id="{2DE5FB2E-9765-4E81-9F30-31170945B1A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096" name="Trapezio 1095">
                        <a:extLst>
                          <a:ext uri="{FF2B5EF4-FFF2-40B4-BE49-F238E27FC236}">
                            <a16:creationId xmlns:a16="http://schemas.microsoft.com/office/drawing/2014/main" id="{BD485355-33F8-48F4-B29E-539B87380AD0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097" name="Triangolo isoscele 1096">
                        <a:extLst>
                          <a:ext uri="{FF2B5EF4-FFF2-40B4-BE49-F238E27FC236}">
                            <a16:creationId xmlns:a16="http://schemas.microsoft.com/office/drawing/2014/main" id="{AE7BFF03-7A68-4EA6-ABA3-A692A6E6E362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086" name="Graphic 8" descr="Male profile">
                  <a:extLst>
                    <a:ext uri="{FF2B5EF4-FFF2-40B4-BE49-F238E27FC236}">
                      <a16:creationId xmlns:a16="http://schemas.microsoft.com/office/drawing/2014/main" id="{A87BC958-49EA-42C3-AEDD-F6126DBBE36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087" name="Trapezio 1086">
                  <a:extLst>
                    <a:ext uri="{FF2B5EF4-FFF2-40B4-BE49-F238E27FC236}">
                      <a16:creationId xmlns:a16="http://schemas.microsoft.com/office/drawing/2014/main" id="{0E05A49F-35A4-4041-8F52-680E0283911C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088" name="Trapezio 1087">
                  <a:extLst>
                    <a:ext uri="{FF2B5EF4-FFF2-40B4-BE49-F238E27FC236}">
                      <a16:creationId xmlns:a16="http://schemas.microsoft.com/office/drawing/2014/main" id="{048F5A1A-AECA-4908-994A-203F51510096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089" name="Triangolo isoscele 1088">
                  <a:extLst>
                    <a:ext uri="{FF2B5EF4-FFF2-40B4-BE49-F238E27FC236}">
                      <a16:creationId xmlns:a16="http://schemas.microsoft.com/office/drawing/2014/main" id="{931FD66A-9CBF-48E4-BD1B-78D9C54DF09F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084" name="CasellaDiTesto 1083">
                <a:extLst>
                  <a:ext uri="{FF2B5EF4-FFF2-40B4-BE49-F238E27FC236}">
                    <a16:creationId xmlns:a16="http://schemas.microsoft.com/office/drawing/2014/main" id="{B905BA48-CB53-4247-93E9-BD6C98527FAC}"/>
                  </a:ext>
                </a:extLst>
              </p:cNvPr>
              <p:cNvSpPr txBox="1"/>
              <p:nvPr/>
            </p:nvSpPr>
            <p:spPr>
              <a:xfrm>
                <a:off x="8025234" y="4257327"/>
                <a:ext cx="7108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3 ASA</a:t>
                </a:r>
              </a:p>
            </p:txBody>
          </p:sp>
        </p:grpSp>
        <p:grpSp>
          <p:nvGrpSpPr>
            <p:cNvPr id="1098" name="Gruppo 1097">
              <a:extLst>
                <a:ext uri="{FF2B5EF4-FFF2-40B4-BE49-F238E27FC236}">
                  <a16:creationId xmlns:a16="http://schemas.microsoft.com/office/drawing/2014/main" id="{03CBFAE5-44AF-4121-B2E5-2A482B6A269A}"/>
                </a:ext>
              </a:extLst>
            </p:cNvPr>
            <p:cNvGrpSpPr/>
            <p:nvPr/>
          </p:nvGrpSpPr>
          <p:grpSpPr>
            <a:xfrm>
              <a:off x="1822340" y="3808236"/>
              <a:ext cx="1242304" cy="365125"/>
              <a:chOff x="7614808" y="4220589"/>
              <a:chExt cx="1242304" cy="365125"/>
            </a:xfrm>
          </p:grpSpPr>
          <p:sp>
            <p:nvSpPr>
              <p:cNvPr id="1099" name="Rettangolo con angoli arrotondati 1098">
                <a:extLst>
                  <a:ext uri="{FF2B5EF4-FFF2-40B4-BE49-F238E27FC236}">
                    <a16:creationId xmlns:a16="http://schemas.microsoft.com/office/drawing/2014/main" id="{D5894FE3-8F4D-48FE-B863-E135AEFBAC92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100" name="Gruppo 110">
                <a:extLst>
                  <a:ext uri="{FF2B5EF4-FFF2-40B4-BE49-F238E27FC236}">
                    <a16:creationId xmlns:a16="http://schemas.microsoft.com/office/drawing/2014/main" id="{06A5F291-F277-429B-983B-2756305D2DCC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102" name="Gruppo 72">
                  <a:extLst>
                    <a:ext uri="{FF2B5EF4-FFF2-40B4-BE49-F238E27FC236}">
                      <a16:creationId xmlns:a16="http://schemas.microsoft.com/office/drawing/2014/main" id="{2029EF86-A325-4725-8906-69913B8FEB02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127" name="Graphic 16" descr="Female Profile">
                    <a:extLst>
                      <a:ext uri="{FF2B5EF4-FFF2-40B4-BE49-F238E27FC236}">
                        <a16:creationId xmlns:a16="http://schemas.microsoft.com/office/drawing/2014/main" id="{69960147-5D63-4011-88D2-5127DB722A0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128" name="Graphic 16" descr="Female Profile">
                    <a:extLst>
                      <a:ext uri="{FF2B5EF4-FFF2-40B4-BE49-F238E27FC236}">
                        <a16:creationId xmlns:a16="http://schemas.microsoft.com/office/drawing/2014/main" id="{EAC778F8-0B8D-42ED-A723-674B21137B3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129" name="Gruppo 63">
                    <a:extLst>
                      <a:ext uri="{FF2B5EF4-FFF2-40B4-BE49-F238E27FC236}">
                        <a16:creationId xmlns:a16="http://schemas.microsoft.com/office/drawing/2014/main" id="{9B0F218D-5C4C-463B-A953-8B9F425F27FC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130" name="Graphic 8" descr="Male profile">
                      <a:extLst>
                        <a:ext uri="{FF2B5EF4-FFF2-40B4-BE49-F238E27FC236}">
                          <a16:creationId xmlns:a16="http://schemas.microsoft.com/office/drawing/2014/main" id="{3F6D0543-1DF3-495D-88C4-F74830B9CCE5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131" name="Gruppo 50">
                      <a:extLst>
                        <a:ext uri="{FF2B5EF4-FFF2-40B4-BE49-F238E27FC236}">
                          <a16:creationId xmlns:a16="http://schemas.microsoft.com/office/drawing/2014/main" id="{2C82B804-EFA7-4167-BF9A-AE49B823517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132" name="Trapezio 1131">
                        <a:extLst>
                          <a:ext uri="{FF2B5EF4-FFF2-40B4-BE49-F238E27FC236}">
                            <a16:creationId xmlns:a16="http://schemas.microsoft.com/office/drawing/2014/main" id="{366D8EC9-EFEC-4745-91C1-EDFC5A5A566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133" name="Trapezio 1132">
                        <a:extLst>
                          <a:ext uri="{FF2B5EF4-FFF2-40B4-BE49-F238E27FC236}">
                            <a16:creationId xmlns:a16="http://schemas.microsoft.com/office/drawing/2014/main" id="{608A9299-6F05-422D-B39A-2CE9104B0912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134" name="Triangolo isoscele 1133">
                        <a:extLst>
                          <a:ext uri="{FF2B5EF4-FFF2-40B4-BE49-F238E27FC236}">
                            <a16:creationId xmlns:a16="http://schemas.microsoft.com/office/drawing/2014/main" id="{139CEAB0-642D-4EA0-808C-DF40C893A1A8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103" name="Graphic 8" descr="Male profile">
                  <a:extLst>
                    <a:ext uri="{FF2B5EF4-FFF2-40B4-BE49-F238E27FC236}">
                      <a16:creationId xmlns:a16="http://schemas.microsoft.com/office/drawing/2014/main" id="{BDA77646-A1CB-4DEA-AE9B-AC005C9115D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104" name="Trapezio 1103">
                  <a:extLst>
                    <a:ext uri="{FF2B5EF4-FFF2-40B4-BE49-F238E27FC236}">
                      <a16:creationId xmlns:a16="http://schemas.microsoft.com/office/drawing/2014/main" id="{B4E941DA-DBA0-413D-B305-2AC0F7C8EB45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125" name="Trapezio 1124">
                  <a:extLst>
                    <a:ext uri="{FF2B5EF4-FFF2-40B4-BE49-F238E27FC236}">
                      <a16:creationId xmlns:a16="http://schemas.microsoft.com/office/drawing/2014/main" id="{E52B0950-146B-463F-9AB0-8C203DE8D0F0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126" name="Triangolo isoscele 1125">
                  <a:extLst>
                    <a:ext uri="{FF2B5EF4-FFF2-40B4-BE49-F238E27FC236}">
                      <a16:creationId xmlns:a16="http://schemas.microsoft.com/office/drawing/2014/main" id="{7F28000E-01EB-44FE-BFE3-24567F547D12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101" name="CasellaDiTesto 1100">
                <a:extLst>
                  <a:ext uri="{FF2B5EF4-FFF2-40B4-BE49-F238E27FC236}">
                    <a16:creationId xmlns:a16="http://schemas.microsoft.com/office/drawing/2014/main" id="{91E6DD25-0774-4ADB-B7D9-379412D61C6D}"/>
                  </a:ext>
                </a:extLst>
              </p:cNvPr>
              <p:cNvSpPr txBox="1"/>
              <p:nvPr/>
            </p:nvSpPr>
            <p:spPr>
              <a:xfrm>
                <a:off x="8025234" y="4257327"/>
                <a:ext cx="7108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4 ASA</a:t>
                </a:r>
              </a:p>
            </p:txBody>
          </p:sp>
        </p:grpSp>
        <p:grpSp>
          <p:nvGrpSpPr>
            <p:cNvPr id="1135" name="Gruppo 1134">
              <a:extLst>
                <a:ext uri="{FF2B5EF4-FFF2-40B4-BE49-F238E27FC236}">
                  <a16:creationId xmlns:a16="http://schemas.microsoft.com/office/drawing/2014/main" id="{90E1F806-96D9-45CF-A89B-7CFCC79C10CB}"/>
                </a:ext>
              </a:extLst>
            </p:cNvPr>
            <p:cNvGrpSpPr/>
            <p:nvPr/>
          </p:nvGrpSpPr>
          <p:grpSpPr>
            <a:xfrm>
              <a:off x="1822340" y="4254010"/>
              <a:ext cx="1242304" cy="365125"/>
              <a:chOff x="7614808" y="4220589"/>
              <a:chExt cx="1242304" cy="365125"/>
            </a:xfrm>
          </p:grpSpPr>
          <p:sp>
            <p:nvSpPr>
              <p:cNvPr id="1136" name="Rettangolo con angoli arrotondati 1135">
                <a:extLst>
                  <a:ext uri="{FF2B5EF4-FFF2-40B4-BE49-F238E27FC236}">
                    <a16:creationId xmlns:a16="http://schemas.microsoft.com/office/drawing/2014/main" id="{7F81BEA4-D6F3-4916-957A-F0331907ABF2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137" name="Gruppo 110">
                <a:extLst>
                  <a:ext uri="{FF2B5EF4-FFF2-40B4-BE49-F238E27FC236}">
                    <a16:creationId xmlns:a16="http://schemas.microsoft.com/office/drawing/2014/main" id="{F28B919F-3AB1-4D32-B2DC-35CDCBC5394B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139" name="Gruppo 72">
                  <a:extLst>
                    <a:ext uri="{FF2B5EF4-FFF2-40B4-BE49-F238E27FC236}">
                      <a16:creationId xmlns:a16="http://schemas.microsoft.com/office/drawing/2014/main" id="{6BAE461C-FDD2-4D40-B217-F8D7C5294DC3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144" name="Graphic 16" descr="Female Profile">
                    <a:extLst>
                      <a:ext uri="{FF2B5EF4-FFF2-40B4-BE49-F238E27FC236}">
                        <a16:creationId xmlns:a16="http://schemas.microsoft.com/office/drawing/2014/main" id="{3FC9E6BB-AD14-48BA-8066-19F15E69471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145" name="Graphic 16" descr="Female Profile">
                    <a:extLst>
                      <a:ext uri="{FF2B5EF4-FFF2-40B4-BE49-F238E27FC236}">
                        <a16:creationId xmlns:a16="http://schemas.microsoft.com/office/drawing/2014/main" id="{6D1391EE-4D08-4912-90BA-A5892FEBA9E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146" name="Gruppo 63">
                    <a:extLst>
                      <a:ext uri="{FF2B5EF4-FFF2-40B4-BE49-F238E27FC236}">
                        <a16:creationId xmlns:a16="http://schemas.microsoft.com/office/drawing/2014/main" id="{4D1EAFDD-F992-4885-9CD3-A0981C1898F5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147" name="Graphic 8" descr="Male profile">
                      <a:extLst>
                        <a:ext uri="{FF2B5EF4-FFF2-40B4-BE49-F238E27FC236}">
                          <a16:creationId xmlns:a16="http://schemas.microsoft.com/office/drawing/2014/main" id="{64ACD382-67A3-4954-A021-A47E0E8CF825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148" name="Gruppo 50">
                      <a:extLst>
                        <a:ext uri="{FF2B5EF4-FFF2-40B4-BE49-F238E27FC236}">
                          <a16:creationId xmlns:a16="http://schemas.microsoft.com/office/drawing/2014/main" id="{0997BDEB-5FA3-4B49-A26C-0380F9DC2F9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149" name="Trapezio 1148">
                        <a:extLst>
                          <a:ext uri="{FF2B5EF4-FFF2-40B4-BE49-F238E27FC236}">
                            <a16:creationId xmlns:a16="http://schemas.microsoft.com/office/drawing/2014/main" id="{D862317E-7747-410F-AF98-11CD25FD867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150" name="Trapezio 1149">
                        <a:extLst>
                          <a:ext uri="{FF2B5EF4-FFF2-40B4-BE49-F238E27FC236}">
                            <a16:creationId xmlns:a16="http://schemas.microsoft.com/office/drawing/2014/main" id="{5C70D55C-D077-4E18-898A-C555924F651E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151" name="Triangolo isoscele 1150">
                        <a:extLst>
                          <a:ext uri="{FF2B5EF4-FFF2-40B4-BE49-F238E27FC236}">
                            <a16:creationId xmlns:a16="http://schemas.microsoft.com/office/drawing/2014/main" id="{A2BA11FD-8E9E-489E-9B9C-1CDD372727A7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140" name="Graphic 8" descr="Male profile">
                  <a:extLst>
                    <a:ext uri="{FF2B5EF4-FFF2-40B4-BE49-F238E27FC236}">
                      <a16:creationId xmlns:a16="http://schemas.microsoft.com/office/drawing/2014/main" id="{48522297-017A-47B3-A6D3-08D4E9C8E50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141" name="Trapezio 1140">
                  <a:extLst>
                    <a:ext uri="{FF2B5EF4-FFF2-40B4-BE49-F238E27FC236}">
                      <a16:creationId xmlns:a16="http://schemas.microsoft.com/office/drawing/2014/main" id="{618B181C-1624-4558-B0AF-69581173F4AB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142" name="Trapezio 1141">
                  <a:extLst>
                    <a:ext uri="{FF2B5EF4-FFF2-40B4-BE49-F238E27FC236}">
                      <a16:creationId xmlns:a16="http://schemas.microsoft.com/office/drawing/2014/main" id="{148E2E85-4FEB-4F8D-B148-EC59BCD3C91B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143" name="Triangolo isoscele 1142">
                  <a:extLst>
                    <a:ext uri="{FF2B5EF4-FFF2-40B4-BE49-F238E27FC236}">
                      <a16:creationId xmlns:a16="http://schemas.microsoft.com/office/drawing/2014/main" id="{E2FF790B-0C48-4E13-8D82-FB7DA6D6FC2D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138" name="CasellaDiTesto 1137">
                <a:extLst>
                  <a:ext uri="{FF2B5EF4-FFF2-40B4-BE49-F238E27FC236}">
                    <a16:creationId xmlns:a16="http://schemas.microsoft.com/office/drawing/2014/main" id="{A0BC1AAE-A39A-47F0-AF8B-15EF2951A235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5 ASA</a:t>
                </a:r>
              </a:p>
            </p:txBody>
          </p:sp>
        </p:grpSp>
        <p:grpSp>
          <p:nvGrpSpPr>
            <p:cNvPr id="1152" name="Gruppo 1151">
              <a:extLst>
                <a:ext uri="{FF2B5EF4-FFF2-40B4-BE49-F238E27FC236}">
                  <a16:creationId xmlns:a16="http://schemas.microsoft.com/office/drawing/2014/main" id="{822C419A-04DA-4DE9-8FD0-3D01D1B6D474}"/>
                </a:ext>
              </a:extLst>
            </p:cNvPr>
            <p:cNvGrpSpPr/>
            <p:nvPr/>
          </p:nvGrpSpPr>
          <p:grpSpPr>
            <a:xfrm>
              <a:off x="1822340" y="4700211"/>
              <a:ext cx="1242304" cy="365125"/>
              <a:chOff x="7614808" y="4220589"/>
              <a:chExt cx="1242304" cy="365125"/>
            </a:xfrm>
          </p:grpSpPr>
          <p:sp>
            <p:nvSpPr>
              <p:cNvPr id="1153" name="Rettangolo con angoli arrotondati 1152">
                <a:extLst>
                  <a:ext uri="{FF2B5EF4-FFF2-40B4-BE49-F238E27FC236}">
                    <a16:creationId xmlns:a16="http://schemas.microsoft.com/office/drawing/2014/main" id="{55BD29BB-5CDE-4D2A-9A8F-2753202ED131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154" name="Gruppo 110">
                <a:extLst>
                  <a:ext uri="{FF2B5EF4-FFF2-40B4-BE49-F238E27FC236}">
                    <a16:creationId xmlns:a16="http://schemas.microsoft.com/office/drawing/2014/main" id="{F60B3602-F72B-4DBE-AF54-A36C16CC3DB8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156" name="Gruppo 72">
                  <a:extLst>
                    <a:ext uri="{FF2B5EF4-FFF2-40B4-BE49-F238E27FC236}">
                      <a16:creationId xmlns:a16="http://schemas.microsoft.com/office/drawing/2014/main" id="{CE698BC9-6FE1-4118-BE3A-8A246C7C9FC6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161" name="Graphic 16" descr="Female Profile">
                    <a:extLst>
                      <a:ext uri="{FF2B5EF4-FFF2-40B4-BE49-F238E27FC236}">
                        <a16:creationId xmlns:a16="http://schemas.microsoft.com/office/drawing/2014/main" id="{B58A5A86-C1F7-4E1B-BFE3-52476A23AF5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162" name="Graphic 16" descr="Female Profile">
                    <a:extLst>
                      <a:ext uri="{FF2B5EF4-FFF2-40B4-BE49-F238E27FC236}">
                        <a16:creationId xmlns:a16="http://schemas.microsoft.com/office/drawing/2014/main" id="{5D3BB1B7-3297-4AEF-855C-432F54636AF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163" name="Gruppo 63">
                    <a:extLst>
                      <a:ext uri="{FF2B5EF4-FFF2-40B4-BE49-F238E27FC236}">
                        <a16:creationId xmlns:a16="http://schemas.microsoft.com/office/drawing/2014/main" id="{AB4D4BA9-DA4F-457F-B642-85E3584FA9EE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164" name="Graphic 8" descr="Male profile">
                      <a:extLst>
                        <a:ext uri="{FF2B5EF4-FFF2-40B4-BE49-F238E27FC236}">
                          <a16:creationId xmlns:a16="http://schemas.microsoft.com/office/drawing/2014/main" id="{8E08F624-2469-41BD-9E50-B0EBAD221EFB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165" name="Gruppo 50">
                      <a:extLst>
                        <a:ext uri="{FF2B5EF4-FFF2-40B4-BE49-F238E27FC236}">
                          <a16:creationId xmlns:a16="http://schemas.microsoft.com/office/drawing/2014/main" id="{79F5E1FB-1B1C-4A25-95F9-50055C02336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166" name="Trapezio 1165">
                        <a:extLst>
                          <a:ext uri="{FF2B5EF4-FFF2-40B4-BE49-F238E27FC236}">
                            <a16:creationId xmlns:a16="http://schemas.microsoft.com/office/drawing/2014/main" id="{439C9E28-20EB-4E10-8202-C36A2E309AF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167" name="Trapezio 1166">
                        <a:extLst>
                          <a:ext uri="{FF2B5EF4-FFF2-40B4-BE49-F238E27FC236}">
                            <a16:creationId xmlns:a16="http://schemas.microsoft.com/office/drawing/2014/main" id="{A22E9B39-D835-4CFB-AD6B-F6DBEC125E4B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168" name="Triangolo isoscele 1167">
                        <a:extLst>
                          <a:ext uri="{FF2B5EF4-FFF2-40B4-BE49-F238E27FC236}">
                            <a16:creationId xmlns:a16="http://schemas.microsoft.com/office/drawing/2014/main" id="{57DB6CA6-CF98-4681-974A-AC99D1511FBF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157" name="Graphic 8" descr="Male profile">
                  <a:extLst>
                    <a:ext uri="{FF2B5EF4-FFF2-40B4-BE49-F238E27FC236}">
                      <a16:creationId xmlns:a16="http://schemas.microsoft.com/office/drawing/2014/main" id="{563A0CAF-6491-47C4-8BDD-185C70BAC1F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158" name="Trapezio 1157">
                  <a:extLst>
                    <a:ext uri="{FF2B5EF4-FFF2-40B4-BE49-F238E27FC236}">
                      <a16:creationId xmlns:a16="http://schemas.microsoft.com/office/drawing/2014/main" id="{B9603F78-9BA7-447A-9255-1B2680D2BD2B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159" name="Trapezio 1158">
                  <a:extLst>
                    <a:ext uri="{FF2B5EF4-FFF2-40B4-BE49-F238E27FC236}">
                      <a16:creationId xmlns:a16="http://schemas.microsoft.com/office/drawing/2014/main" id="{EEDB3939-3818-4FED-977C-BD445CF58EF4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160" name="Triangolo isoscele 1159">
                  <a:extLst>
                    <a:ext uri="{FF2B5EF4-FFF2-40B4-BE49-F238E27FC236}">
                      <a16:creationId xmlns:a16="http://schemas.microsoft.com/office/drawing/2014/main" id="{D49A0119-3B0E-4113-8517-728DF426C902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155" name="CasellaDiTesto 1154">
                <a:extLst>
                  <a:ext uri="{FF2B5EF4-FFF2-40B4-BE49-F238E27FC236}">
                    <a16:creationId xmlns:a16="http://schemas.microsoft.com/office/drawing/2014/main" id="{903EB8A0-A9BD-43E5-9820-412426F2852C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2 BSA</a:t>
                </a:r>
              </a:p>
            </p:txBody>
          </p:sp>
        </p:grpSp>
        <p:grpSp>
          <p:nvGrpSpPr>
            <p:cNvPr id="1169" name="Gruppo 1168">
              <a:extLst>
                <a:ext uri="{FF2B5EF4-FFF2-40B4-BE49-F238E27FC236}">
                  <a16:creationId xmlns:a16="http://schemas.microsoft.com/office/drawing/2014/main" id="{8A1F6F45-62C0-4E1F-83C3-1F22641C6CC8}"/>
                </a:ext>
              </a:extLst>
            </p:cNvPr>
            <p:cNvGrpSpPr/>
            <p:nvPr/>
          </p:nvGrpSpPr>
          <p:grpSpPr>
            <a:xfrm>
              <a:off x="1822340" y="5149397"/>
              <a:ext cx="1242304" cy="365125"/>
              <a:chOff x="7614808" y="4220589"/>
              <a:chExt cx="1242304" cy="365125"/>
            </a:xfrm>
          </p:grpSpPr>
          <p:sp>
            <p:nvSpPr>
              <p:cNvPr id="1170" name="Rettangolo con angoli arrotondati 1169">
                <a:extLst>
                  <a:ext uri="{FF2B5EF4-FFF2-40B4-BE49-F238E27FC236}">
                    <a16:creationId xmlns:a16="http://schemas.microsoft.com/office/drawing/2014/main" id="{E825235D-1174-47D8-9D8F-CFE86F51BBAE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171" name="Gruppo 110">
                <a:extLst>
                  <a:ext uri="{FF2B5EF4-FFF2-40B4-BE49-F238E27FC236}">
                    <a16:creationId xmlns:a16="http://schemas.microsoft.com/office/drawing/2014/main" id="{8BDBCBD9-FF55-4180-B4D9-F5EB70D21865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173" name="Gruppo 72">
                  <a:extLst>
                    <a:ext uri="{FF2B5EF4-FFF2-40B4-BE49-F238E27FC236}">
                      <a16:creationId xmlns:a16="http://schemas.microsoft.com/office/drawing/2014/main" id="{2EAA3515-F9FA-432C-AAE8-15CD5F4CC066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178" name="Graphic 16" descr="Female Profile">
                    <a:extLst>
                      <a:ext uri="{FF2B5EF4-FFF2-40B4-BE49-F238E27FC236}">
                        <a16:creationId xmlns:a16="http://schemas.microsoft.com/office/drawing/2014/main" id="{B35CCC6A-7587-4793-B025-2252C1E7CF5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179" name="Graphic 16" descr="Female Profile">
                    <a:extLst>
                      <a:ext uri="{FF2B5EF4-FFF2-40B4-BE49-F238E27FC236}">
                        <a16:creationId xmlns:a16="http://schemas.microsoft.com/office/drawing/2014/main" id="{E6486784-5B7B-455B-AC4A-CFDE067B530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180" name="Gruppo 63">
                    <a:extLst>
                      <a:ext uri="{FF2B5EF4-FFF2-40B4-BE49-F238E27FC236}">
                        <a16:creationId xmlns:a16="http://schemas.microsoft.com/office/drawing/2014/main" id="{4C46ABC2-3CCB-4636-B0BA-17E3EBEE765F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181" name="Graphic 8" descr="Male profile">
                      <a:extLst>
                        <a:ext uri="{FF2B5EF4-FFF2-40B4-BE49-F238E27FC236}">
                          <a16:creationId xmlns:a16="http://schemas.microsoft.com/office/drawing/2014/main" id="{60E41FF0-CA0C-4639-85FE-DC40E1476819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182" name="Gruppo 50">
                      <a:extLst>
                        <a:ext uri="{FF2B5EF4-FFF2-40B4-BE49-F238E27FC236}">
                          <a16:creationId xmlns:a16="http://schemas.microsoft.com/office/drawing/2014/main" id="{2FFFDC99-A5FA-4BB3-90CD-237262ABE6F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183" name="Trapezio 1182">
                        <a:extLst>
                          <a:ext uri="{FF2B5EF4-FFF2-40B4-BE49-F238E27FC236}">
                            <a16:creationId xmlns:a16="http://schemas.microsoft.com/office/drawing/2014/main" id="{E89D2DC6-7B79-4226-A0D7-1283AE22C40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184" name="Trapezio 1183">
                        <a:extLst>
                          <a:ext uri="{FF2B5EF4-FFF2-40B4-BE49-F238E27FC236}">
                            <a16:creationId xmlns:a16="http://schemas.microsoft.com/office/drawing/2014/main" id="{2B7B43BD-67D4-41D6-9847-FA5CDBCD4351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185" name="Triangolo isoscele 1184">
                        <a:extLst>
                          <a:ext uri="{FF2B5EF4-FFF2-40B4-BE49-F238E27FC236}">
                            <a16:creationId xmlns:a16="http://schemas.microsoft.com/office/drawing/2014/main" id="{E55F8E09-5717-4526-B0E9-41D27F08706B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174" name="Graphic 8" descr="Male profile">
                  <a:extLst>
                    <a:ext uri="{FF2B5EF4-FFF2-40B4-BE49-F238E27FC236}">
                      <a16:creationId xmlns:a16="http://schemas.microsoft.com/office/drawing/2014/main" id="{2506DEFB-45A4-4635-836E-7269F2FAC3B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175" name="Trapezio 1174">
                  <a:extLst>
                    <a:ext uri="{FF2B5EF4-FFF2-40B4-BE49-F238E27FC236}">
                      <a16:creationId xmlns:a16="http://schemas.microsoft.com/office/drawing/2014/main" id="{C89453AB-C517-4B7D-82DC-F9BF40EFE828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176" name="Trapezio 1175">
                  <a:extLst>
                    <a:ext uri="{FF2B5EF4-FFF2-40B4-BE49-F238E27FC236}">
                      <a16:creationId xmlns:a16="http://schemas.microsoft.com/office/drawing/2014/main" id="{398336D0-66E8-421E-86F1-1F3217B5470D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177" name="Triangolo isoscele 1176">
                  <a:extLst>
                    <a:ext uri="{FF2B5EF4-FFF2-40B4-BE49-F238E27FC236}">
                      <a16:creationId xmlns:a16="http://schemas.microsoft.com/office/drawing/2014/main" id="{4188DE61-89AB-4FE6-AE35-051D1DB5A732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172" name="CasellaDiTesto 1171">
                <a:extLst>
                  <a:ext uri="{FF2B5EF4-FFF2-40B4-BE49-F238E27FC236}">
                    <a16:creationId xmlns:a16="http://schemas.microsoft.com/office/drawing/2014/main" id="{B0BD084F-EAD9-4618-B336-FFF0DAC51265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4 BSA</a:t>
                </a:r>
              </a:p>
            </p:txBody>
          </p:sp>
        </p:grpSp>
        <p:grpSp>
          <p:nvGrpSpPr>
            <p:cNvPr id="1186" name="Gruppo 1185">
              <a:extLst>
                <a:ext uri="{FF2B5EF4-FFF2-40B4-BE49-F238E27FC236}">
                  <a16:creationId xmlns:a16="http://schemas.microsoft.com/office/drawing/2014/main" id="{AE3B1A4B-0C7C-4246-9437-37741D3A2217}"/>
                </a:ext>
              </a:extLst>
            </p:cNvPr>
            <p:cNvGrpSpPr/>
            <p:nvPr/>
          </p:nvGrpSpPr>
          <p:grpSpPr>
            <a:xfrm>
              <a:off x="1822340" y="5601101"/>
              <a:ext cx="1242304" cy="365125"/>
              <a:chOff x="7614808" y="4220589"/>
              <a:chExt cx="1242304" cy="365125"/>
            </a:xfrm>
          </p:grpSpPr>
          <p:sp>
            <p:nvSpPr>
              <p:cNvPr id="1187" name="Rettangolo con angoli arrotondati 1186">
                <a:extLst>
                  <a:ext uri="{FF2B5EF4-FFF2-40B4-BE49-F238E27FC236}">
                    <a16:creationId xmlns:a16="http://schemas.microsoft.com/office/drawing/2014/main" id="{EA2E0615-685E-45D5-AF4C-AE66DC95B266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188" name="Gruppo 110">
                <a:extLst>
                  <a:ext uri="{FF2B5EF4-FFF2-40B4-BE49-F238E27FC236}">
                    <a16:creationId xmlns:a16="http://schemas.microsoft.com/office/drawing/2014/main" id="{C47C0292-F51A-40D1-8B84-36FF72069FD0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190" name="Gruppo 72">
                  <a:extLst>
                    <a:ext uri="{FF2B5EF4-FFF2-40B4-BE49-F238E27FC236}">
                      <a16:creationId xmlns:a16="http://schemas.microsoft.com/office/drawing/2014/main" id="{245BE0FD-C266-436D-86E5-68CB945427D6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195" name="Graphic 16" descr="Female Profile">
                    <a:extLst>
                      <a:ext uri="{FF2B5EF4-FFF2-40B4-BE49-F238E27FC236}">
                        <a16:creationId xmlns:a16="http://schemas.microsoft.com/office/drawing/2014/main" id="{506636D8-8004-422F-A8D7-4BCA5583BF0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196" name="Graphic 16" descr="Female Profile">
                    <a:extLst>
                      <a:ext uri="{FF2B5EF4-FFF2-40B4-BE49-F238E27FC236}">
                        <a16:creationId xmlns:a16="http://schemas.microsoft.com/office/drawing/2014/main" id="{EC4F6DAD-5761-44CE-A85A-FCD15825689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197" name="Gruppo 63">
                    <a:extLst>
                      <a:ext uri="{FF2B5EF4-FFF2-40B4-BE49-F238E27FC236}">
                        <a16:creationId xmlns:a16="http://schemas.microsoft.com/office/drawing/2014/main" id="{4C950AB5-CE2C-49B0-8AE4-B532D1021325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198" name="Graphic 8" descr="Male profile">
                      <a:extLst>
                        <a:ext uri="{FF2B5EF4-FFF2-40B4-BE49-F238E27FC236}">
                          <a16:creationId xmlns:a16="http://schemas.microsoft.com/office/drawing/2014/main" id="{1244816E-BFB8-4395-B557-A991FC8421C6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199" name="Gruppo 50">
                      <a:extLst>
                        <a:ext uri="{FF2B5EF4-FFF2-40B4-BE49-F238E27FC236}">
                          <a16:creationId xmlns:a16="http://schemas.microsoft.com/office/drawing/2014/main" id="{4814CABB-368F-45C2-89B1-FBEC4A5DF5E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200" name="Trapezio 1199">
                        <a:extLst>
                          <a:ext uri="{FF2B5EF4-FFF2-40B4-BE49-F238E27FC236}">
                            <a16:creationId xmlns:a16="http://schemas.microsoft.com/office/drawing/2014/main" id="{FE202649-AC19-4191-AB0B-7F29F620735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201" name="Trapezio 1200">
                        <a:extLst>
                          <a:ext uri="{FF2B5EF4-FFF2-40B4-BE49-F238E27FC236}">
                            <a16:creationId xmlns:a16="http://schemas.microsoft.com/office/drawing/2014/main" id="{A7E0A584-9A1F-4DC1-8F0E-1A4164D91A6C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202" name="Triangolo isoscele 1201">
                        <a:extLst>
                          <a:ext uri="{FF2B5EF4-FFF2-40B4-BE49-F238E27FC236}">
                            <a16:creationId xmlns:a16="http://schemas.microsoft.com/office/drawing/2014/main" id="{44A2BCC8-AF38-4829-A2BF-5D41AD4FC89C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191" name="Graphic 8" descr="Male profile">
                  <a:extLst>
                    <a:ext uri="{FF2B5EF4-FFF2-40B4-BE49-F238E27FC236}">
                      <a16:creationId xmlns:a16="http://schemas.microsoft.com/office/drawing/2014/main" id="{7BF456FE-A19A-4B18-80F9-8E420702DF2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192" name="Trapezio 1191">
                  <a:extLst>
                    <a:ext uri="{FF2B5EF4-FFF2-40B4-BE49-F238E27FC236}">
                      <a16:creationId xmlns:a16="http://schemas.microsoft.com/office/drawing/2014/main" id="{7610E5AB-89A9-43EC-975E-EB3E18C90056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193" name="Trapezio 1192">
                  <a:extLst>
                    <a:ext uri="{FF2B5EF4-FFF2-40B4-BE49-F238E27FC236}">
                      <a16:creationId xmlns:a16="http://schemas.microsoft.com/office/drawing/2014/main" id="{6D6A5524-C40B-42BB-A231-2169D0AC2D74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194" name="Triangolo isoscele 1193">
                  <a:extLst>
                    <a:ext uri="{FF2B5EF4-FFF2-40B4-BE49-F238E27FC236}">
                      <a16:creationId xmlns:a16="http://schemas.microsoft.com/office/drawing/2014/main" id="{EC11140C-ED39-4059-B288-1A6AE584B9EE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189" name="CasellaDiTesto 1188">
                <a:extLst>
                  <a:ext uri="{FF2B5EF4-FFF2-40B4-BE49-F238E27FC236}">
                    <a16:creationId xmlns:a16="http://schemas.microsoft.com/office/drawing/2014/main" id="{8FC954C9-CB3B-4B28-8CEC-B9ACA8C9FC81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5 BSA</a:t>
                </a:r>
              </a:p>
            </p:txBody>
          </p:sp>
        </p:grpSp>
        <p:sp>
          <p:nvSpPr>
            <p:cNvPr id="840" name="CasellaDiTesto 839">
              <a:extLst>
                <a:ext uri="{FF2B5EF4-FFF2-40B4-BE49-F238E27FC236}">
                  <a16:creationId xmlns:a16="http://schemas.microsoft.com/office/drawing/2014/main" id="{A304C91D-8A7E-4305-A1B0-3254ACFA9399}"/>
                </a:ext>
              </a:extLst>
            </p:cNvPr>
            <p:cNvSpPr txBox="1"/>
            <p:nvPr/>
          </p:nvSpPr>
          <p:spPr>
            <a:xfrm>
              <a:off x="1789418" y="1912980"/>
              <a:ext cx="1314959" cy="461665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200">
                  <a:solidFill>
                    <a:schemeClr val="bg1">
                      <a:lumMod val="50000"/>
                    </a:schemeClr>
                  </a:solidFill>
                  <a:latin typeface="Arial Nova" panose="020B0504020202020204" pitchFamily="34" charset="0"/>
                </a:rPr>
                <a:t>Liceo scienze applicate</a:t>
              </a:r>
            </a:p>
          </p:txBody>
        </p:sp>
      </p:grp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448F235D-20EB-4B7B-95F5-D5F5D8C80627}"/>
              </a:ext>
            </a:extLst>
          </p:cNvPr>
          <p:cNvGrpSpPr/>
          <p:nvPr/>
        </p:nvGrpSpPr>
        <p:grpSpPr>
          <a:xfrm>
            <a:off x="3254284" y="2097646"/>
            <a:ext cx="1329265" cy="4407025"/>
            <a:chOff x="3254284" y="2097646"/>
            <a:chExt cx="1329265" cy="4407025"/>
          </a:xfrm>
        </p:grpSpPr>
        <p:sp>
          <p:nvSpPr>
            <p:cNvPr id="1203" name="Rettangolo con angoli arrotondati 1202">
              <a:extLst>
                <a:ext uri="{FF2B5EF4-FFF2-40B4-BE49-F238E27FC236}">
                  <a16:creationId xmlns:a16="http://schemas.microsoft.com/office/drawing/2014/main" id="{0C95B355-214F-4BD1-8EA5-F319EE391C59}"/>
                </a:ext>
              </a:extLst>
            </p:cNvPr>
            <p:cNvSpPr/>
            <p:nvPr/>
          </p:nvSpPr>
          <p:spPr>
            <a:xfrm>
              <a:off x="3254284" y="2430781"/>
              <a:ext cx="1329265" cy="4073890"/>
            </a:xfrm>
            <a:prstGeom prst="roundRect">
              <a:avLst>
                <a:gd name="adj" fmla="val 4399"/>
              </a:avLst>
            </a:prstGeom>
            <a:no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204" name="Gruppo 1203">
              <a:extLst>
                <a:ext uri="{FF2B5EF4-FFF2-40B4-BE49-F238E27FC236}">
                  <a16:creationId xmlns:a16="http://schemas.microsoft.com/office/drawing/2014/main" id="{F69897A1-2252-4FF3-9B2E-90DDF10E74CD}"/>
                </a:ext>
              </a:extLst>
            </p:cNvPr>
            <p:cNvGrpSpPr/>
            <p:nvPr/>
          </p:nvGrpSpPr>
          <p:grpSpPr>
            <a:xfrm>
              <a:off x="3287206" y="2473722"/>
              <a:ext cx="1242304" cy="365125"/>
              <a:chOff x="7614808" y="4220589"/>
              <a:chExt cx="1242304" cy="365125"/>
            </a:xfrm>
          </p:grpSpPr>
          <p:sp>
            <p:nvSpPr>
              <p:cNvPr id="1205" name="Rettangolo con angoli arrotondati 1204">
                <a:extLst>
                  <a:ext uri="{FF2B5EF4-FFF2-40B4-BE49-F238E27FC236}">
                    <a16:creationId xmlns:a16="http://schemas.microsoft.com/office/drawing/2014/main" id="{F1762C3F-09E2-47CB-8B84-5C872CF290B2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206" name="Gruppo 110">
                <a:extLst>
                  <a:ext uri="{FF2B5EF4-FFF2-40B4-BE49-F238E27FC236}">
                    <a16:creationId xmlns:a16="http://schemas.microsoft.com/office/drawing/2014/main" id="{52580BE3-D899-405B-9AD9-66503D98B321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208" name="Gruppo 72">
                  <a:extLst>
                    <a:ext uri="{FF2B5EF4-FFF2-40B4-BE49-F238E27FC236}">
                      <a16:creationId xmlns:a16="http://schemas.microsoft.com/office/drawing/2014/main" id="{E2D0C350-50B1-4576-929E-02A1B3096177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213" name="Graphic 16" descr="Female Profile">
                    <a:extLst>
                      <a:ext uri="{FF2B5EF4-FFF2-40B4-BE49-F238E27FC236}">
                        <a16:creationId xmlns:a16="http://schemas.microsoft.com/office/drawing/2014/main" id="{1EB24018-AD6A-4179-A365-FD7332BC2B7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214" name="Graphic 16" descr="Female Profile">
                    <a:extLst>
                      <a:ext uri="{FF2B5EF4-FFF2-40B4-BE49-F238E27FC236}">
                        <a16:creationId xmlns:a16="http://schemas.microsoft.com/office/drawing/2014/main" id="{D3DE7636-9EBC-48D0-ABDB-9C59152560B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215" name="Gruppo 63">
                    <a:extLst>
                      <a:ext uri="{FF2B5EF4-FFF2-40B4-BE49-F238E27FC236}">
                        <a16:creationId xmlns:a16="http://schemas.microsoft.com/office/drawing/2014/main" id="{FFB63383-BBA7-4328-BBCA-57575DD72957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216" name="Graphic 8" descr="Male profile">
                      <a:extLst>
                        <a:ext uri="{FF2B5EF4-FFF2-40B4-BE49-F238E27FC236}">
                          <a16:creationId xmlns:a16="http://schemas.microsoft.com/office/drawing/2014/main" id="{079AF733-160F-4A0E-A946-957A6DEE3468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217" name="Gruppo 50">
                      <a:extLst>
                        <a:ext uri="{FF2B5EF4-FFF2-40B4-BE49-F238E27FC236}">
                          <a16:creationId xmlns:a16="http://schemas.microsoft.com/office/drawing/2014/main" id="{46B01E42-80E4-4FDE-BFE6-5D1FA925BD7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218" name="Trapezio 1217">
                        <a:extLst>
                          <a:ext uri="{FF2B5EF4-FFF2-40B4-BE49-F238E27FC236}">
                            <a16:creationId xmlns:a16="http://schemas.microsoft.com/office/drawing/2014/main" id="{DC2567B1-BD40-48D0-B64D-B379D859406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219" name="Trapezio 1218">
                        <a:extLst>
                          <a:ext uri="{FF2B5EF4-FFF2-40B4-BE49-F238E27FC236}">
                            <a16:creationId xmlns:a16="http://schemas.microsoft.com/office/drawing/2014/main" id="{20EEB62B-E5C0-4F35-AEE0-A0C041970F27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220" name="Triangolo isoscele 1219">
                        <a:extLst>
                          <a:ext uri="{FF2B5EF4-FFF2-40B4-BE49-F238E27FC236}">
                            <a16:creationId xmlns:a16="http://schemas.microsoft.com/office/drawing/2014/main" id="{9F6DAC68-FCB4-4191-998C-720981180FC8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209" name="Graphic 8" descr="Male profile">
                  <a:extLst>
                    <a:ext uri="{FF2B5EF4-FFF2-40B4-BE49-F238E27FC236}">
                      <a16:creationId xmlns:a16="http://schemas.microsoft.com/office/drawing/2014/main" id="{474D6157-1243-4C9B-8DA9-BF12AD84750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210" name="Trapezio 1209">
                  <a:extLst>
                    <a:ext uri="{FF2B5EF4-FFF2-40B4-BE49-F238E27FC236}">
                      <a16:creationId xmlns:a16="http://schemas.microsoft.com/office/drawing/2014/main" id="{5C21249B-1DA7-48DE-86D3-09B667DB7C8A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211" name="Trapezio 1210">
                  <a:extLst>
                    <a:ext uri="{FF2B5EF4-FFF2-40B4-BE49-F238E27FC236}">
                      <a16:creationId xmlns:a16="http://schemas.microsoft.com/office/drawing/2014/main" id="{AE85CC22-255A-4421-900F-4C5D3302DF32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212" name="Triangolo isoscele 1211">
                  <a:extLst>
                    <a:ext uri="{FF2B5EF4-FFF2-40B4-BE49-F238E27FC236}">
                      <a16:creationId xmlns:a16="http://schemas.microsoft.com/office/drawing/2014/main" id="{5784E83B-0B68-467D-A8FB-48B709C20610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207" name="CasellaDiTesto 1206">
                <a:extLst>
                  <a:ext uri="{FF2B5EF4-FFF2-40B4-BE49-F238E27FC236}">
                    <a16:creationId xmlns:a16="http://schemas.microsoft.com/office/drawing/2014/main" id="{E28BDF5D-D6ED-45EF-B77A-E71652302FA1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1 AL</a:t>
                </a:r>
              </a:p>
            </p:txBody>
          </p:sp>
        </p:grpSp>
        <p:grpSp>
          <p:nvGrpSpPr>
            <p:cNvPr id="1221" name="Gruppo 1220">
              <a:extLst>
                <a:ext uri="{FF2B5EF4-FFF2-40B4-BE49-F238E27FC236}">
                  <a16:creationId xmlns:a16="http://schemas.microsoft.com/office/drawing/2014/main" id="{9E7CC26E-0275-4810-B1F5-C4B61C6AB025}"/>
                </a:ext>
              </a:extLst>
            </p:cNvPr>
            <p:cNvGrpSpPr/>
            <p:nvPr/>
          </p:nvGrpSpPr>
          <p:grpSpPr>
            <a:xfrm>
              <a:off x="3287206" y="2918560"/>
              <a:ext cx="1242304" cy="365125"/>
              <a:chOff x="7614808" y="4220589"/>
              <a:chExt cx="1242304" cy="365125"/>
            </a:xfrm>
          </p:grpSpPr>
          <p:sp>
            <p:nvSpPr>
              <p:cNvPr id="1222" name="Rettangolo con angoli arrotondati 1221">
                <a:extLst>
                  <a:ext uri="{FF2B5EF4-FFF2-40B4-BE49-F238E27FC236}">
                    <a16:creationId xmlns:a16="http://schemas.microsoft.com/office/drawing/2014/main" id="{EFC89350-319D-46A2-B509-84211A16D2E0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223" name="Gruppo 110">
                <a:extLst>
                  <a:ext uri="{FF2B5EF4-FFF2-40B4-BE49-F238E27FC236}">
                    <a16:creationId xmlns:a16="http://schemas.microsoft.com/office/drawing/2014/main" id="{E5B1F0F8-8BC1-4916-953F-893476B71909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225" name="Gruppo 72">
                  <a:extLst>
                    <a:ext uri="{FF2B5EF4-FFF2-40B4-BE49-F238E27FC236}">
                      <a16:creationId xmlns:a16="http://schemas.microsoft.com/office/drawing/2014/main" id="{DE49A0C6-011D-402B-AECD-898606B1E8E8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230" name="Graphic 16" descr="Female Profile">
                    <a:extLst>
                      <a:ext uri="{FF2B5EF4-FFF2-40B4-BE49-F238E27FC236}">
                        <a16:creationId xmlns:a16="http://schemas.microsoft.com/office/drawing/2014/main" id="{14C17F6D-9DCC-44ED-8329-B3838736D7B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231" name="Graphic 16" descr="Female Profile">
                    <a:extLst>
                      <a:ext uri="{FF2B5EF4-FFF2-40B4-BE49-F238E27FC236}">
                        <a16:creationId xmlns:a16="http://schemas.microsoft.com/office/drawing/2014/main" id="{7E4287CB-D4E7-48FA-8D01-D9E944F833D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232" name="Gruppo 63">
                    <a:extLst>
                      <a:ext uri="{FF2B5EF4-FFF2-40B4-BE49-F238E27FC236}">
                        <a16:creationId xmlns:a16="http://schemas.microsoft.com/office/drawing/2014/main" id="{C41A71A9-578C-42F1-A94F-DF759C1B9FF6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233" name="Graphic 8" descr="Male profile">
                      <a:extLst>
                        <a:ext uri="{FF2B5EF4-FFF2-40B4-BE49-F238E27FC236}">
                          <a16:creationId xmlns:a16="http://schemas.microsoft.com/office/drawing/2014/main" id="{C95B2549-A2F3-4063-B8C6-8E13A7AFBF37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234" name="Gruppo 50">
                      <a:extLst>
                        <a:ext uri="{FF2B5EF4-FFF2-40B4-BE49-F238E27FC236}">
                          <a16:creationId xmlns:a16="http://schemas.microsoft.com/office/drawing/2014/main" id="{A9274A71-48F1-4C6F-9404-D30663E97D6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235" name="Trapezio 1234">
                        <a:extLst>
                          <a:ext uri="{FF2B5EF4-FFF2-40B4-BE49-F238E27FC236}">
                            <a16:creationId xmlns:a16="http://schemas.microsoft.com/office/drawing/2014/main" id="{081DE636-1071-454A-8B9D-6193F5DEC03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236" name="Trapezio 1235">
                        <a:extLst>
                          <a:ext uri="{FF2B5EF4-FFF2-40B4-BE49-F238E27FC236}">
                            <a16:creationId xmlns:a16="http://schemas.microsoft.com/office/drawing/2014/main" id="{1931DACD-DBAF-4972-9CF5-6872FA451EE1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237" name="Triangolo isoscele 1236">
                        <a:extLst>
                          <a:ext uri="{FF2B5EF4-FFF2-40B4-BE49-F238E27FC236}">
                            <a16:creationId xmlns:a16="http://schemas.microsoft.com/office/drawing/2014/main" id="{A7E133BD-F0ED-4BD8-B1C3-B0C686D61EBA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226" name="Graphic 8" descr="Male profile">
                  <a:extLst>
                    <a:ext uri="{FF2B5EF4-FFF2-40B4-BE49-F238E27FC236}">
                      <a16:creationId xmlns:a16="http://schemas.microsoft.com/office/drawing/2014/main" id="{9B28A67B-729E-4AA1-87E3-4F40F14B4F4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227" name="Trapezio 1226">
                  <a:extLst>
                    <a:ext uri="{FF2B5EF4-FFF2-40B4-BE49-F238E27FC236}">
                      <a16:creationId xmlns:a16="http://schemas.microsoft.com/office/drawing/2014/main" id="{602CE27F-8784-4F36-BF91-1E5FAF3374ED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228" name="Trapezio 1227">
                  <a:extLst>
                    <a:ext uri="{FF2B5EF4-FFF2-40B4-BE49-F238E27FC236}">
                      <a16:creationId xmlns:a16="http://schemas.microsoft.com/office/drawing/2014/main" id="{21CE0DC0-C48B-4851-9721-71D8FFD46410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229" name="Triangolo isoscele 1228">
                  <a:extLst>
                    <a:ext uri="{FF2B5EF4-FFF2-40B4-BE49-F238E27FC236}">
                      <a16:creationId xmlns:a16="http://schemas.microsoft.com/office/drawing/2014/main" id="{CB4D2185-62EA-4EB8-AF29-526852B7E5D3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224" name="CasellaDiTesto 1223">
                <a:extLst>
                  <a:ext uri="{FF2B5EF4-FFF2-40B4-BE49-F238E27FC236}">
                    <a16:creationId xmlns:a16="http://schemas.microsoft.com/office/drawing/2014/main" id="{1A438AF5-2121-4CD6-B570-6059635ACFD9}"/>
                  </a:ext>
                </a:extLst>
              </p:cNvPr>
              <p:cNvSpPr txBox="1"/>
              <p:nvPr/>
            </p:nvSpPr>
            <p:spPr>
              <a:xfrm>
                <a:off x="8038360" y="4257327"/>
                <a:ext cx="69773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2 AL</a:t>
                </a:r>
              </a:p>
            </p:txBody>
          </p:sp>
        </p:grpSp>
        <p:grpSp>
          <p:nvGrpSpPr>
            <p:cNvPr id="1238" name="Gruppo 1237">
              <a:extLst>
                <a:ext uri="{FF2B5EF4-FFF2-40B4-BE49-F238E27FC236}">
                  <a16:creationId xmlns:a16="http://schemas.microsoft.com/office/drawing/2014/main" id="{8DE82512-D4F2-429A-8F05-C94A7C55BB5D}"/>
                </a:ext>
              </a:extLst>
            </p:cNvPr>
            <p:cNvGrpSpPr/>
            <p:nvPr/>
          </p:nvGrpSpPr>
          <p:grpSpPr>
            <a:xfrm>
              <a:off x="3287206" y="3363398"/>
              <a:ext cx="1242304" cy="365125"/>
              <a:chOff x="7614808" y="4220589"/>
              <a:chExt cx="1242304" cy="365125"/>
            </a:xfrm>
          </p:grpSpPr>
          <p:sp>
            <p:nvSpPr>
              <p:cNvPr id="1239" name="Rettangolo con angoli arrotondati 1238">
                <a:extLst>
                  <a:ext uri="{FF2B5EF4-FFF2-40B4-BE49-F238E27FC236}">
                    <a16:creationId xmlns:a16="http://schemas.microsoft.com/office/drawing/2014/main" id="{34AE6FD6-2B75-4C8E-897C-FF22025800A1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240" name="Gruppo 110">
                <a:extLst>
                  <a:ext uri="{FF2B5EF4-FFF2-40B4-BE49-F238E27FC236}">
                    <a16:creationId xmlns:a16="http://schemas.microsoft.com/office/drawing/2014/main" id="{75FDB64C-138B-4B1E-AF04-5C19407168DE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242" name="Gruppo 72">
                  <a:extLst>
                    <a:ext uri="{FF2B5EF4-FFF2-40B4-BE49-F238E27FC236}">
                      <a16:creationId xmlns:a16="http://schemas.microsoft.com/office/drawing/2014/main" id="{4F50ABA9-A92B-4F73-9A59-34732613F7E7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247" name="Graphic 16" descr="Female Profile">
                    <a:extLst>
                      <a:ext uri="{FF2B5EF4-FFF2-40B4-BE49-F238E27FC236}">
                        <a16:creationId xmlns:a16="http://schemas.microsoft.com/office/drawing/2014/main" id="{5CC67E26-C9F8-4C66-96C5-458BF7ACCE2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248" name="Graphic 16" descr="Female Profile">
                    <a:extLst>
                      <a:ext uri="{FF2B5EF4-FFF2-40B4-BE49-F238E27FC236}">
                        <a16:creationId xmlns:a16="http://schemas.microsoft.com/office/drawing/2014/main" id="{67E270D9-B42B-4817-8A9C-9F51D624BAE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249" name="Gruppo 63">
                    <a:extLst>
                      <a:ext uri="{FF2B5EF4-FFF2-40B4-BE49-F238E27FC236}">
                        <a16:creationId xmlns:a16="http://schemas.microsoft.com/office/drawing/2014/main" id="{51FE3EC5-7AEA-4953-8C2A-7C150B737262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250" name="Graphic 8" descr="Male profile">
                      <a:extLst>
                        <a:ext uri="{FF2B5EF4-FFF2-40B4-BE49-F238E27FC236}">
                          <a16:creationId xmlns:a16="http://schemas.microsoft.com/office/drawing/2014/main" id="{1DA36784-B13A-4C49-9060-18B7E1C6D7CA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251" name="Gruppo 50">
                      <a:extLst>
                        <a:ext uri="{FF2B5EF4-FFF2-40B4-BE49-F238E27FC236}">
                          <a16:creationId xmlns:a16="http://schemas.microsoft.com/office/drawing/2014/main" id="{3C617091-4A80-4EC5-9FB2-D6BB3FD8952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252" name="Trapezio 1251">
                        <a:extLst>
                          <a:ext uri="{FF2B5EF4-FFF2-40B4-BE49-F238E27FC236}">
                            <a16:creationId xmlns:a16="http://schemas.microsoft.com/office/drawing/2014/main" id="{7FFF252D-9342-4C70-BC7C-292D49A55B1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253" name="Trapezio 1252">
                        <a:extLst>
                          <a:ext uri="{FF2B5EF4-FFF2-40B4-BE49-F238E27FC236}">
                            <a16:creationId xmlns:a16="http://schemas.microsoft.com/office/drawing/2014/main" id="{4780381B-A444-44A0-98BA-3B1493C6768D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254" name="Triangolo isoscele 1253">
                        <a:extLst>
                          <a:ext uri="{FF2B5EF4-FFF2-40B4-BE49-F238E27FC236}">
                            <a16:creationId xmlns:a16="http://schemas.microsoft.com/office/drawing/2014/main" id="{63469B8D-E8C7-4949-ABEE-CAAE8CA8385F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243" name="Graphic 8" descr="Male profile">
                  <a:extLst>
                    <a:ext uri="{FF2B5EF4-FFF2-40B4-BE49-F238E27FC236}">
                      <a16:creationId xmlns:a16="http://schemas.microsoft.com/office/drawing/2014/main" id="{C1154D2E-F90B-404A-B0C7-24A4B61B2EA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244" name="Trapezio 1243">
                  <a:extLst>
                    <a:ext uri="{FF2B5EF4-FFF2-40B4-BE49-F238E27FC236}">
                      <a16:creationId xmlns:a16="http://schemas.microsoft.com/office/drawing/2014/main" id="{D418522B-84AF-4B7D-9ACF-4C5752FF9DD4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245" name="Trapezio 1244">
                  <a:extLst>
                    <a:ext uri="{FF2B5EF4-FFF2-40B4-BE49-F238E27FC236}">
                      <a16:creationId xmlns:a16="http://schemas.microsoft.com/office/drawing/2014/main" id="{E1733AAD-CF37-4DA6-A3C9-EC69EE2A319F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246" name="Triangolo isoscele 1245">
                  <a:extLst>
                    <a:ext uri="{FF2B5EF4-FFF2-40B4-BE49-F238E27FC236}">
                      <a16:creationId xmlns:a16="http://schemas.microsoft.com/office/drawing/2014/main" id="{B6014C77-F208-4B4C-9448-CCF24FCE8EF1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241" name="CasellaDiTesto 1240">
                <a:extLst>
                  <a:ext uri="{FF2B5EF4-FFF2-40B4-BE49-F238E27FC236}">
                    <a16:creationId xmlns:a16="http://schemas.microsoft.com/office/drawing/2014/main" id="{BBF5C54D-690A-4593-BAFB-74D17EBDC4B1}"/>
                  </a:ext>
                </a:extLst>
              </p:cNvPr>
              <p:cNvSpPr txBox="1"/>
              <p:nvPr/>
            </p:nvSpPr>
            <p:spPr>
              <a:xfrm>
                <a:off x="8025234" y="4257327"/>
                <a:ext cx="7108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3 AL</a:t>
                </a:r>
              </a:p>
            </p:txBody>
          </p:sp>
        </p:grpSp>
        <p:grpSp>
          <p:nvGrpSpPr>
            <p:cNvPr id="1255" name="Gruppo 1254">
              <a:extLst>
                <a:ext uri="{FF2B5EF4-FFF2-40B4-BE49-F238E27FC236}">
                  <a16:creationId xmlns:a16="http://schemas.microsoft.com/office/drawing/2014/main" id="{E1D351C5-8EE5-4E36-BECC-83C21F1E6722}"/>
                </a:ext>
              </a:extLst>
            </p:cNvPr>
            <p:cNvGrpSpPr/>
            <p:nvPr/>
          </p:nvGrpSpPr>
          <p:grpSpPr>
            <a:xfrm>
              <a:off x="3287206" y="3808236"/>
              <a:ext cx="1242304" cy="365125"/>
              <a:chOff x="7614808" y="4220589"/>
              <a:chExt cx="1242304" cy="365125"/>
            </a:xfrm>
          </p:grpSpPr>
          <p:sp>
            <p:nvSpPr>
              <p:cNvPr id="1256" name="Rettangolo con angoli arrotondati 1255">
                <a:extLst>
                  <a:ext uri="{FF2B5EF4-FFF2-40B4-BE49-F238E27FC236}">
                    <a16:creationId xmlns:a16="http://schemas.microsoft.com/office/drawing/2014/main" id="{AD4B160E-00EC-402C-8944-72A188DB0AB0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257" name="Gruppo 110">
                <a:extLst>
                  <a:ext uri="{FF2B5EF4-FFF2-40B4-BE49-F238E27FC236}">
                    <a16:creationId xmlns:a16="http://schemas.microsoft.com/office/drawing/2014/main" id="{83EEBAAF-4C4A-4395-A6B9-CE87DD2EE77E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259" name="Gruppo 72">
                  <a:extLst>
                    <a:ext uri="{FF2B5EF4-FFF2-40B4-BE49-F238E27FC236}">
                      <a16:creationId xmlns:a16="http://schemas.microsoft.com/office/drawing/2014/main" id="{50AEFAAC-BBE3-4D49-9FAD-366BA47813CC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264" name="Graphic 16" descr="Female Profile">
                    <a:extLst>
                      <a:ext uri="{FF2B5EF4-FFF2-40B4-BE49-F238E27FC236}">
                        <a16:creationId xmlns:a16="http://schemas.microsoft.com/office/drawing/2014/main" id="{990A1C42-A430-4F7B-996D-39ADA4A45EF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265" name="Graphic 16" descr="Female Profile">
                    <a:extLst>
                      <a:ext uri="{FF2B5EF4-FFF2-40B4-BE49-F238E27FC236}">
                        <a16:creationId xmlns:a16="http://schemas.microsoft.com/office/drawing/2014/main" id="{36093470-1EAC-4F40-B2DF-0C566EBE338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266" name="Gruppo 63">
                    <a:extLst>
                      <a:ext uri="{FF2B5EF4-FFF2-40B4-BE49-F238E27FC236}">
                        <a16:creationId xmlns:a16="http://schemas.microsoft.com/office/drawing/2014/main" id="{41CC08AD-C9EF-47D4-9036-CEDAE894951B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267" name="Graphic 8" descr="Male profile">
                      <a:extLst>
                        <a:ext uri="{FF2B5EF4-FFF2-40B4-BE49-F238E27FC236}">
                          <a16:creationId xmlns:a16="http://schemas.microsoft.com/office/drawing/2014/main" id="{AA0C615F-A08C-414A-8EEE-BC28368193E2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268" name="Gruppo 50">
                      <a:extLst>
                        <a:ext uri="{FF2B5EF4-FFF2-40B4-BE49-F238E27FC236}">
                          <a16:creationId xmlns:a16="http://schemas.microsoft.com/office/drawing/2014/main" id="{ADB4B02A-CC9E-468A-80E1-6E5469CC81E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269" name="Trapezio 1268">
                        <a:extLst>
                          <a:ext uri="{FF2B5EF4-FFF2-40B4-BE49-F238E27FC236}">
                            <a16:creationId xmlns:a16="http://schemas.microsoft.com/office/drawing/2014/main" id="{F63D2F36-2BE2-4965-A743-BAA2FF6C65D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270" name="Trapezio 1269">
                        <a:extLst>
                          <a:ext uri="{FF2B5EF4-FFF2-40B4-BE49-F238E27FC236}">
                            <a16:creationId xmlns:a16="http://schemas.microsoft.com/office/drawing/2014/main" id="{65FBBB33-5B0D-4A5A-BE11-6AC9AF5A01EB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271" name="Triangolo isoscele 1270">
                        <a:extLst>
                          <a:ext uri="{FF2B5EF4-FFF2-40B4-BE49-F238E27FC236}">
                            <a16:creationId xmlns:a16="http://schemas.microsoft.com/office/drawing/2014/main" id="{A538189E-D24C-4021-A91D-60835B74F74F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260" name="Graphic 8" descr="Male profile">
                  <a:extLst>
                    <a:ext uri="{FF2B5EF4-FFF2-40B4-BE49-F238E27FC236}">
                      <a16:creationId xmlns:a16="http://schemas.microsoft.com/office/drawing/2014/main" id="{03D04CAF-CCD1-40AA-B339-0DC5CE0FF3B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261" name="Trapezio 1260">
                  <a:extLst>
                    <a:ext uri="{FF2B5EF4-FFF2-40B4-BE49-F238E27FC236}">
                      <a16:creationId xmlns:a16="http://schemas.microsoft.com/office/drawing/2014/main" id="{AFDD9435-A099-4DDA-A050-9F7553A20649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262" name="Trapezio 1261">
                  <a:extLst>
                    <a:ext uri="{FF2B5EF4-FFF2-40B4-BE49-F238E27FC236}">
                      <a16:creationId xmlns:a16="http://schemas.microsoft.com/office/drawing/2014/main" id="{57B0C3BF-CBA8-431A-AF03-D734F83C0931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263" name="Triangolo isoscele 1262">
                  <a:extLst>
                    <a:ext uri="{FF2B5EF4-FFF2-40B4-BE49-F238E27FC236}">
                      <a16:creationId xmlns:a16="http://schemas.microsoft.com/office/drawing/2014/main" id="{0FCE6EE4-7AB9-4FEA-BA13-360AF6C433C4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258" name="CasellaDiTesto 1257">
                <a:extLst>
                  <a:ext uri="{FF2B5EF4-FFF2-40B4-BE49-F238E27FC236}">
                    <a16:creationId xmlns:a16="http://schemas.microsoft.com/office/drawing/2014/main" id="{6378481C-9322-42AC-A93B-4A1D8CF0BFBE}"/>
                  </a:ext>
                </a:extLst>
              </p:cNvPr>
              <p:cNvSpPr txBox="1"/>
              <p:nvPr/>
            </p:nvSpPr>
            <p:spPr>
              <a:xfrm>
                <a:off x="8025234" y="4257327"/>
                <a:ext cx="7108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4 AL</a:t>
                </a:r>
              </a:p>
            </p:txBody>
          </p:sp>
        </p:grpSp>
        <p:grpSp>
          <p:nvGrpSpPr>
            <p:cNvPr id="1272" name="Gruppo 1271">
              <a:extLst>
                <a:ext uri="{FF2B5EF4-FFF2-40B4-BE49-F238E27FC236}">
                  <a16:creationId xmlns:a16="http://schemas.microsoft.com/office/drawing/2014/main" id="{FDA96B14-71D8-4AA4-96A0-07A94D1D699C}"/>
                </a:ext>
              </a:extLst>
            </p:cNvPr>
            <p:cNvGrpSpPr/>
            <p:nvPr/>
          </p:nvGrpSpPr>
          <p:grpSpPr>
            <a:xfrm>
              <a:off x="3287206" y="4254010"/>
              <a:ext cx="1242304" cy="365125"/>
              <a:chOff x="7614808" y="4220589"/>
              <a:chExt cx="1242304" cy="365125"/>
            </a:xfrm>
          </p:grpSpPr>
          <p:sp>
            <p:nvSpPr>
              <p:cNvPr id="1273" name="Rettangolo con angoli arrotondati 1272">
                <a:extLst>
                  <a:ext uri="{FF2B5EF4-FFF2-40B4-BE49-F238E27FC236}">
                    <a16:creationId xmlns:a16="http://schemas.microsoft.com/office/drawing/2014/main" id="{55E9AF72-A557-4678-A647-20B85204BCD6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274" name="Gruppo 110">
                <a:extLst>
                  <a:ext uri="{FF2B5EF4-FFF2-40B4-BE49-F238E27FC236}">
                    <a16:creationId xmlns:a16="http://schemas.microsoft.com/office/drawing/2014/main" id="{D64C6B54-A4EC-46D7-9D98-557407B77C81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276" name="Gruppo 72">
                  <a:extLst>
                    <a:ext uri="{FF2B5EF4-FFF2-40B4-BE49-F238E27FC236}">
                      <a16:creationId xmlns:a16="http://schemas.microsoft.com/office/drawing/2014/main" id="{5957077B-0770-464E-BEF8-F1B0BFAE80A0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281" name="Graphic 16" descr="Female Profile">
                    <a:extLst>
                      <a:ext uri="{FF2B5EF4-FFF2-40B4-BE49-F238E27FC236}">
                        <a16:creationId xmlns:a16="http://schemas.microsoft.com/office/drawing/2014/main" id="{9AB85E67-1A33-458E-841C-9407BDECBF6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282" name="Graphic 16" descr="Female Profile">
                    <a:extLst>
                      <a:ext uri="{FF2B5EF4-FFF2-40B4-BE49-F238E27FC236}">
                        <a16:creationId xmlns:a16="http://schemas.microsoft.com/office/drawing/2014/main" id="{FA65E03E-B22D-4DD9-830C-2450BF13C91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283" name="Gruppo 63">
                    <a:extLst>
                      <a:ext uri="{FF2B5EF4-FFF2-40B4-BE49-F238E27FC236}">
                        <a16:creationId xmlns:a16="http://schemas.microsoft.com/office/drawing/2014/main" id="{5D8CB80D-8873-4BE2-8904-FC3EA2C014AB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284" name="Graphic 8" descr="Male profile">
                      <a:extLst>
                        <a:ext uri="{FF2B5EF4-FFF2-40B4-BE49-F238E27FC236}">
                          <a16:creationId xmlns:a16="http://schemas.microsoft.com/office/drawing/2014/main" id="{EC1247E7-C3E8-4EDB-A393-7F56984CB4BB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285" name="Gruppo 50">
                      <a:extLst>
                        <a:ext uri="{FF2B5EF4-FFF2-40B4-BE49-F238E27FC236}">
                          <a16:creationId xmlns:a16="http://schemas.microsoft.com/office/drawing/2014/main" id="{18CFCEFA-CF9A-4767-A96C-E22A74FAC64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286" name="Trapezio 1285">
                        <a:extLst>
                          <a:ext uri="{FF2B5EF4-FFF2-40B4-BE49-F238E27FC236}">
                            <a16:creationId xmlns:a16="http://schemas.microsoft.com/office/drawing/2014/main" id="{077C7539-9054-48CA-A757-26095E7EB47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287" name="Trapezio 1286">
                        <a:extLst>
                          <a:ext uri="{FF2B5EF4-FFF2-40B4-BE49-F238E27FC236}">
                            <a16:creationId xmlns:a16="http://schemas.microsoft.com/office/drawing/2014/main" id="{9965D308-4B78-49F7-A10A-9A23AE14CA21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288" name="Triangolo isoscele 1287">
                        <a:extLst>
                          <a:ext uri="{FF2B5EF4-FFF2-40B4-BE49-F238E27FC236}">
                            <a16:creationId xmlns:a16="http://schemas.microsoft.com/office/drawing/2014/main" id="{A93F3FDE-5323-492C-B1F6-8E797EC65304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277" name="Graphic 8" descr="Male profile">
                  <a:extLst>
                    <a:ext uri="{FF2B5EF4-FFF2-40B4-BE49-F238E27FC236}">
                      <a16:creationId xmlns:a16="http://schemas.microsoft.com/office/drawing/2014/main" id="{7A27BF2C-EB4F-4C1D-8B57-3D90C5981B4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278" name="Trapezio 1277">
                  <a:extLst>
                    <a:ext uri="{FF2B5EF4-FFF2-40B4-BE49-F238E27FC236}">
                      <a16:creationId xmlns:a16="http://schemas.microsoft.com/office/drawing/2014/main" id="{99B1DE2B-2087-4071-9C2F-E2166DBE5D28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279" name="Trapezio 1278">
                  <a:extLst>
                    <a:ext uri="{FF2B5EF4-FFF2-40B4-BE49-F238E27FC236}">
                      <a16:creationId xmlns:a16="http://schemas.microsoft.com/office/drawing/2014/main" id="{BB949DD1-8D2C-4B39-BD69-C7F016C644E6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280" name="Triangolo isoscele 1279">
                  <a:extLst>
                    <a:ext uri="{FF2B5EF4-FFF2-40B4-BE49-F238E27FC236}">
                      <a16:creationId xmlns:a16="http://schemas.microsoft.com/office/drawing/2014/main" id="{A464765C-DA4E-4868-973C-76674E73AFC5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275" name="CasellaDiTesto 1274">
                <a:extLst>
                  <a:ext uri="{FF2B5EF4-FFF2-40B4-BE49-F238E27FC236}">
                    <a16:creationId xmlns:a16="http://schemas.microsoft.com/office/drawing/2014/main" id="{75B2A91B-0574-493A-BB48-7B73621BB70F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5 AL</a:t>
                </a:r>
              </a:p>
            </p:txBody>
          </p:sp>
        </p:grpSp>
        <p:grpSp>
          <p:nvGrpSpPr>
            <p:cNvPr id="1289" name="Gruppo 1288">
              <a:extLst>
                <a:ext uri="{FF2B5EF4-FFF2-40B4-BE49-F238E27FC236}">
                  <a16:creationId xmlns:a16="http://schemas.microsoft.com/office/drawing/2014/main" id="{B9A9A93D-7BC0-4F27-AB3D-EF83C2B0C286}"/>
                </a:ext>
              </a:extLst>
            </p:cNvPr>
            <p:cNvGrpSpPr/>
            <p:nvPr/>
          </p:nvGrpSpPr>
          <p:grpSpPr>
            <a:xfrm>
              <a:off x="3287206" y="4700211"/>
              <a:ext cx="1242304" cy="365125"/>
              <a:chOff x="7614808" y="4220589"/>
              <a:chExt cx="1242304" cy="365125"/>
            </a:xfrm>
          </p:grpSpPr>
          <p:sp>
            <p:nvSpPr>
              <p:cNvPr id="1290" name="Rettangolo con angoli arrotondati 1289">
                <a:extLst>
                  <a:ext uri="{FF2B5EF4-FFF2-40B4-BE49-F238E27FC236}">
                    <a16:creationId xmlns:a16="http://schemas.microsoft.com/office/drawing/2014/main" id="{8E71C570-84AE-4B94-84E8-E616714D9F54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291" name="Gruppo 110">
                <a:extLst>
                  <a:ext uri="{FF2B5EF4-FFF2-40B4-BE49-F238E27FC236}">
                    <a16:creationId xmlns:a16="http://schemas.microsoft.com/office/drawing/2014/main" id="{EF701999-BD49-4A8D-B2E3-B89AA476A3AF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293" name="Gruppo 72">
                  <a:extLst>
                    <a:ext uri="{FF2B5EF4-FFF2-40B4-BE49-F238E27FC236}">
                      <a16:creationId xmlns:a16="http://schemas.microsoft.com/office/drawing/2014/main" id="{15109C33-B1E1-40E4-90F7-7AC1E3D6140D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298" name="Graphic 16" descr="Female Profile">
                    <a:extLst>
                      <a:ext uri="{FF2B5EF4-FFF2-40B4-BE49-F238E27FC236}">
                        <a16:creationId xmlns:a16="http://schemas.microsoft.com/office/drawing/2014/main" id="{86410AE0-4C4F-463C-B38A-6927752C938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299" name="Graphic 16" descr="Female Profile">
                    <a:extLst>
                      <a:ext uri="{FF2B5EF4-FFF2-40B4-BE49-F238E27FC236}">
                        <a16:creationId xmlns:a16="http://schemas.microsoft.com/office/drawing/2014/main" id="{B54ECF6F-39D5-456C-8B37-3D866A4B7C1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300" name="Gruppo 63">
                    <a:extLst>
                      <a:ext uri="{FF2B5EF4-FFF2-40B4-BE49-F238E27FC236}">
                        <a16:creationId xmlns:a16="http://schemas.microsoft.com/office/drawing/2014/main" id="{DECDBBC4-D147-4B61-9BC6-FFD835529D47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301" name="Graphic 8" descr="Male profile">
                      <a:extLst>
                        <a:ext uri="{FF2B5EF4-FFF2-40B4-BE49-F238E27FC236}">
                          <a16:creationId xmlns:a16="http://schemas.microsoft.com/office/drawing/2014/main" id="{9748F75F-CAEA-46C7-8AC8-E053768913E1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302" name="Gruppo 50">
                      <a:extLst>
                        <a:ext uri="{FF2B5EF4-FFF2-40B4-BE49-F238E27FC236}">
                          <a16:creationId xmlns:a16="http://schemas.microsoft.com/office/drawing/2014/main" id="{A8AA5E87-BF0A-440A-A788-2D295F5EA9F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303" name="Trapezio 1302">
                        <a:extLst>
                          <a:ext uri="{FF2B5EF4-FFF2-40B4-BE49-F238E27FC236}">
                            <a16:creationId xmlns:a16="http://schemas.microsoft.com/office/drawing/2014/main" id="{2B9FF3EC-B3B1-450B-BDD9-E7FB1B898C6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304" name="Trapezio 1303">
                        <a:extLst>
                          <a:ext uri="{FF2B5EF4-FFF2-40B4-BE49-F238E27FC236}">
                            <a16:creationId xmlns:a16="http://schemas.microsoft.com/office/drawing/2014/main" id="{EC81EFD5-F042-4DFE-848A-7F9BDE91C655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305" name="Triangolo isoscele 1304">
                        <a:extLst>
                          <a:ext uri="{FF2B5EF4-FFF2-40B4-BE49-F238E27FC236}">
                            <a16:creationId xmlns:a16="http://schemas.microsoft.com/office/drawing/2014/main" id="{35AEB012-13BA-428E-9B76-DE548465E0CC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294" name="Graphic 8" descr="Male profile">
                  <a:extLst>
                    <a:ext uri="{FF2B5EF4-FFF2-40B4-BE49-F238E27FC236}">
                      <a16:creationId xmlns:a16="http://schemas.microsoft.com/office/drawing/2014/main" id="{6E18B839-F1F2-4D2B-A852-9A806F295F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295" name="Trapezio 1294">
                  <a:extLst>
                    <a:ext uri="{FF2B5EF4-FFF2-40B4-BE49-F238E27FC236}">
                      <a16:creationId xmlns:a16="http://schemas.microsoft.com/office/drawing/2014/main" id="{FD11C484-A375-41FE-889C-EEC1310A006C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296" name="Trapezio 1295">
                  <a:extLst>
                    <a:ext uri="{FF2B5EF4-FFF2-40B4-BE49-F238E27FC236}">
                      <a16:creationId xmlns:a16="http://schemas.microsoft.com/office/drawing/2014/main" id="{EDB14D33-895A-46E2-A8D5-865C3D7E5C33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297" name="Triangolo isoscele 1296">
                  <a:extLst>
                    <a:ext uri="{FF2B5EF4-FFF2-40B4-BE49-F238E27FC236}">
                      <a16:creationId xmlns:a16="http://schemas.microsoft.com/office/drawing/2014/main" id="{97A8E2F6-62A8-4FA7-9DF6-3C10DF92498A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292" name="CasellaDiTesto 1291">
                <a:extLst>
                  <a:ext uri="{FF2B5EF4-FFF2-40B4-BE49-F238E27FC236}">
                    <a16:creationId xmlns:a16="http://schemas.microsoft.com/office/drawing/2014/main" id="{459C3050-6A6A-4D42-8386-D73920825DBF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1 BL</a:t>
                </a:r>
              </a:p>
            </p:txBody>
          </p:sp>
        </p:grpSp>
        <p:grpSp>
          <p:nvGrpSpPr>
            <p:cNvPr id="1306" name="Gruppo 1305">
              <a:extLst>
                <a:ext uri="{FF2B5EF4-FFF2-40B4-BE49-F238E27FC236}">
                  <a16:creationId xmlns:a16="http://schemas.microsoft.com/office/drawing/2014/main" id="{4CFA6A16-741E-4B9A-ABF3-FED5D4912A48}"/>
                </a:ext>
              </a:extLst>
            </p:cNvPr>
            <p:cNvGrpSpPr/>
            <p:nvPr/>
          </p:nvGrpSpPr>
          <p:grpSpPr>
            <a:xfrm>
              <a:off x="3287206" y="5149397"/>
              <a:ext cx="1242304" cy="365125"/>
              <a:chOff x="7614808" y="4220589"/>
              <a:chExt cx="1242304" cy="365125"/>
            </a:xfrm>
          </p:grpSpPr>
          <p:sp>
            <p:nvSpPr>
              <p:cNvPr id="1307" name="Rettangolo con angoli arrotondati 1306">
                <a:extLst>
                  <a:ext uri="{FF2B5EF4-FFF2-40B4-BE49-F238E27FC236}">
                    <a16:creationId xmlns:a16="http://schemas.microsoft.com/office/drawing/2014/main" id="{B9034E43-B3D1-4FB2-9101-CC73C24047BB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308" name="Gruppo 110">
                <a:extLst>
                  <a:ext uri="{FF2B5EF4-FFF2-40B4-BE49-F238E27FC236}">
                    <a16:creationId xmlns:a16="http://schemas.microsoft.com/office/drawing/2014/main" id="{16F0D99D-F320-44CB-AE44-A541622A46CF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310" name="Gruppo 72">
                  <a:extLst>
                    <a:ext uri="{FF2B5EF4-FFF2-40B4-BE49-F238E27FC236}">
                      <a16:creationId xmlns:a16="http://schemas.microsoft.com/office/drawing/2014/main" id="{97EDE699-3D38-4148-995F-B332E17F5451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315" name="Graphic 16" descr="Female Profile">
                    <a:extLst>
                      <a:ext uri="{FF2B5EF4-FFF2-40B4-BE49-F238E27FC236}">
                        <a16:creationId xmlns:a16="http://schemas.microsoft.com/office/drawing/2014/main" id="{BFA3F96C-0A20-4EBF-B489-DB5B3FFC8AA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316" name="Graphic 16" descr="Female Profile">
                    <a:extLst>
                      <a:ext uri="{FF2B5EF4-FFF2-40B4-BE49-F238E27FC236}">
                        <a16:creationId xmlns:a16="http://schemas.microsoft.com/office/drawing/2014/main" id="{CBAD538F-14E2-4874-A023-61C6FB890B6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317" name="Gruppo 63">
                    <a:extLst>
                      <a:ext uri="{FF2B5EF4-FFF2-40B4-BE49-F238E27FC236}">
                        <a16:creationId xmlns:a16="http://schemas.microsoft.com/office/drawing/2014/main" id="{B1F57CBE-F46E-4EFA-86AA-C5E1D8CF0AC6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318" name="Graphic 8" descr="Male profile">
                      <a:extLst>
                        <a:ext uri="{FF2B5EF4-FFF2-40B4-BE49-F238E27FC236}">
                          <a16:creationId xmlns:a16="http://schemas.microsoft.com/office/drawing/2014/main" id="{1FBCA57C-BECB-4B65-BE8D-1F311AFDEC60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319" name="Gruppo 50">
                      <a:extLst>
                        <a:ext uri="{FF2B5EF4-FFF2-40B4-BE49-F238E27FC236}">
                          <a16:creationId xmlns:a16="http://schemas.microsoft.com/office/drawing/2014/main" id="{A6DFFFA0-49EC-418B-9EE9-628A58180C3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320" name="Trapezio 1319">
                        <a:extLst>
                          <a:ext uri="{FF2B5EF4-FFF2-40B4-BE49-F238E27FC236}">
                            <a16:creationId xmlns:a16="http://schemas.microsoft.com/office/drawing/2014/main" id="{D0D1E46F-B178-4F26-8B03-8043529A880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321" name="Trapezio 1320">
                        <a:extLst>
                          <a:ext uri="{FF2B5EF4-FFF2-40B4-BE49-F238E27FC236}">
                            <a16:creationId xmlns:a16="http://schemas.microsoft.com/office/drawing/2014/main" id="{7F28E715-8677-47BD-BE6D-4E72A4075A13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322" name="Triangolo isoscele 1321">
                        <a:extLst>
                          <a:ext uri="{FF2B5EF4-FFF2-40B4-BE49-F238E27FC236}">
                            <a16:creationId xmlns:a16="http://schemas.microsoft.com/office/drawing/2014/main" id="{539B4660-881F-41F6-BC4D-750D0F80733E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311" name="Graphic 8" descr="Male profile">
                  <a:extLst>
                    <a:ext uri="{FF2B5EF4-FFF2-40B4-BE49-F238E27FC236}">
                      <a16:creationId xmlns:a16="http://schemas.microsoft.com/office/drawing/2014/main" id="{4319F574-6814-44CE-AF15-BEDE548051B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312" name="Trapezio 1311">
                  <a:extLst>
                    <a:ext uri="{FF2B5EF4-FFF2-40B4-BE49-F238E27FC236}">
                      <a16:creationId xmlns:a16="http://schemas.microsoft.com/office/drawing/2014/main" id="{85745A58-F612-4663-A8B4-A5D6EA658595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313" name="Trapezio 1312">
                  <a:extLst>
                    <a:ext uri="{FF2B5EF4-FFF2-40B4-BE49-F238E27FC236}">
                      <a16:creationId xmlns:a16="http://schemas.microsoft.com/office/drawing/2014/main" id="{7444B8D5-BB76-4979-8EC5-34497E3F3337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314" name="Triangolo isoscele 1313">
                  <a:extLst>
                    <a:ext uri="{FF2B5EF4-FFF2-40B4-BE49-F238E27FC236}">
                      <a16:creationId xmlns:a16="http://schemas.microsoft.com/office/drawing/2014/main" id="{F315C568-9234-494D-B3B9-DCA85903FB42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309" name="CasellaDiTesto 1308">
                <a:extLst>
                  <a:ext uri="{FF2B5EF4-FFF2-40B4-BE49-F238E27FC236}">
                    <a16:creationId xmlns:a16="http://schemas.microsoft.com/office/drawing/2014/main" id="{22C31009-965A-4EC5-A2B1-66105CD14CF5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3 BL</a:t>
                </a:r>
              </a:p>
            </p:txBody>
          </p:sp>
        </p:grpSp>
        <p:grpSp>
          <p:nvGrpSpPr>
            <p:cNvPr id="1323" name="Gruppo 1322">
              <a:extLst>
                <a:ext uri="{FF2B5EF4-FFF2-40B4-BE49-F238E27FC236}">
                  <a16:creationId xmlns:a16="http://schemas.microsoft.com/office/drawing/2014/main" id="{912FCFA6-871F-4521-91EE-15994F962A00}"/>
                </a:ext>
              </a:extLst>
            </p:cNvPr>
            <p:cNvGrpSpPr/>
            <p:nvPr/>
          </p:nvGrpSpPr>
          <p:grpSpPr>
            <a:xfrm>
              <a:off x="3287206" y="5601101"/>
              <a:ext cx="1242304" cy="365125"/>
              <a:chOff x="7614808" y="4220589"/>
              <a:chExt cx="1242304" cy="365125"/>
            </a:xfrm>
          </p:grpSpPr>
          <p:sp>
            <p:nvSpPr>
              <p:cNvPr id="1324" name="Rettangolo con angoli arrotondati 1323">
                <a:extLst>
                  <a:ext uri="{FF2B5EF4-FFF2-40B4-BE49-F238E27FC236}">
                    <a16:creationId xmlns:a16="http://schemas.microsoft.com/office/drawing/2014/main" id="{59ABAFBF-6FC1-4FAA-A486-E6B6F526AEDD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325" name="Gruppo 110">
                <a:extLst>
                  <a:ext uri="{FF2B5EF4-FFF2-40B4-BE49-F238E27FC236}">
                    <a16:creationId xmlns:a16="http://schemas.microsoft.com/office/drawing/2014/main" id="{BFC5620D-675D-4177-9809-E187DA47C29F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327" name="Gruppo 72">
                  <a:extLst>
                    <a:ext uri="{FF2B5EF4-FFF2-40B4-BE49-F238E27FC236}">
                      <a16:creationId xmlns:a16="http://schemas.microsoft.com/office/drawing/2014/main" id="{4A40554E-F4BB-4791-A592-AA6A96AB521A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332" name="Graphic 16" descr="Female Profile">
                    <a:extLst>
                      <a:ext uri="{FF2B5EF4-FFF2-40B4-BE49-F238E27FC236}">
                        <a16:creationId xmlns:a16="http://schemas.microsoft.com/office/drawing/2014/main" id="{80DF37EC-BB9C-4C3A-B8C6-2B3DAB261DA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333" name="Graphic 16" descr="Female Profile">
                    <a:extLst>
                      <a:ext uri="{FF2B5EF4-FFF2-40B4-BE49-F238E27FC236}">
                        <a16:creationId xmlns:a16="http://schemas.microsoft.com/office/drawing/2014/main" id="{5CD2ACEC-C768-420B-BB1B-EC885D9818A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334" name="Gruppo 63">
                    <a:extLst>
                      <a:ext uri="{FF2B5EF4-FFF2-40B4-BE49-F238E27FC236}">
                        <a16:creationId xmlns:a16="http://schemas.microsoft.com/office/drawing/2014/main" id="{1E4597A1-5CCC-4CD3-B252-46E1E6562ACF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335" name="Graphic 8" descr="Male profile">
                      <a:extLst>
                        <a:ext uri="{FF2B5EF4-FFF2-40B4-BE49-F238E27FC236}">
                          <a16:creationId xmlns:a16="http://schemas.microsoft.com/office/drawing/2014/main" id="{9AE9850F-9564-4F60-96D3-F494DCD55268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336" name="Gruppo 50">
                      <a:extLst>
                        <a:ext uri="{FF2B5EF4-FFF2-40B4-BE49-F238E27FC236}">
                          <a16:creationId xmlns:a16="http://schemas.microsoft.com/office/drawing/2014/main" id="{2B7711EE-1882-484F-845B-9FF971FE6DE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337" name="Trapezio 1336">
                        <a:extLst>
                          <a:ext uri="{FF2B5EF4-FFF2-40B4-BE49-F238E27FC236}">
                            <a16:creationId xmlns:a16="http://schemas.microsoft.com/office/drawing/2014/main" id="{1A514038-C177-4B2C-90DD-E2B7CCADFEA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338" name="Trapezio 1337">
                        <a:extLst>
                          <a:ext uri="{FF2B5EF4-FFF2-40B4-BE49-F238E27FC236}">
                            <a16:creationId xmlns:a16="http://schemas.microsoft.com/office/drawing/2014/main" id="{8F4513E2-F087-4D4E-BCB3-1F9F88BAA583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339" name="Triangolo isoscele 1338">
                        <a:extLst>
                          <a:ext uri="{FF2B5EF4-FFF2-40B4-BE49-F238E27FC236}">
                            <a16:creationId xmlns:a16="http://schemas.microsoft.com/office/drawing/2014/main" id="{E43D4E52-3E0D-49BD-B985-C3E0374CCC40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328" name="Graphic 8" descr="Male profile">
                  <a:extLst>
                    <a:ext uri="{FF2B5EF4-FFF2-40B4-BE49-F238E27FC236}">
                      <a16:creationId xmlns:a16="http://schemas.microsoft.com/office/drawing/2014/main" id="{0CD9B2E5-F25D-4EF3-BA09-DDF81FD9E68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329" name="Trapezio 1328">
                  <a:extLst>
                    <a:ext uri="{FF2B5EF4-FFF2-40B4-BE49-F238E27FC236}">
                      <a16:creationId xmlns:a16="http://schemas.microsoft.com/office/drawing/2014/main" id="{44C03C45-40B0-40A6-A276-A99F0DCBCB10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330" name="Trapezio 1329">
                  <a:extLst>
                    <a:ext uri="{FF2B5EF4-FFF2-40B4-BE49-F238E27FC236}">
                      <a16:creationId xmlns:a16="http://schemas.microsoft.com/office/drawing/2014/main" id="{221F7F29-C572-4A84-B9BC-5581EA264A2E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331" name="Triangolo isoscele 1330">
                  <a:extLst>
                    <a:ext uri="{FF2B5EF4-FFF2-40B4-BE49-F238E27FC236}">
                      <a16:creationId xmlns:a16="http://schemas.microsoft.com/office/drawing/2014/main" id="{C26007BE-6788-4BFC-B836-EFA994A99C4C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326" name="CasellaDiTesto 1325">
                <a:extLst>
                  <a:ext uri="{FF2B5EF4-FFF2-40B4-BE49-F238E27FC236}">
                    <a16:creationId xmlns:a16="http://schemas.microsoft.com/office/drawing/2014/main" id="{0B36D342-E6B5-4269-B650-9504827B5DE9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4 BL</a:t>
                </a:r>
              </a:p>
            </p:txBody>
          </p:sp>
        </p:grpSp>
        <p:grpSp>
          <p:nvGrpSpPr>
            <p:cNvPr id="1340" name="Gruppo 1339">
              <a:extLst>
                <a:ext uri="{FF2B5EF4-FFF2-40B4-BE49-F238E27FC236}">
                  <a16:creationId xmlns:a16="http://schemas.microsoft.com/office/drawing/2014/main" id="{9A6646E9-F651-4A65-ADC1-F3C08E72B6C5}"/>
                </a:ext>
              </a:extLst>
            </p:cNvPr>
            <p:cNvGrpSpPr/>
            <p:nvPr/>
          </p:nvGrpSpPr>
          <p:grpSpPr>
            <a:xfrm>
              <a:off x="3287206" y="6064394"/>
              <a:ext cx="1242304" cy="365125"/>
              <a:chOff x="7614808" y="4220589"/>
              <a:chExt cx="1242304" cy="365125"/>
            </a:xfrm>
          </p:grpSpPr>
          <p:sp>
            <p:nvSpPr>
              <p:cNvPr id="1341" name="Rettangolo con angoli arrotondati 1340">
                <a:extLst>
                  <a:ext uri="{FF2B5EF4-FFF2-40B4-BE49-F238E27FC236}">
                    <a16:creationId xmlns:a16="http://schemas.microsoft.com/office/drawing/2014/main" id="{6BBD5D77-1417-4389-9464-B04165B14233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342" name="Gruppo 110">
                <a:extLst>
                  <a:ext uri="{FF2B5EF4-FFF2-40B4-BE49-F238E27FC236}">
                    <a16:creationId xmlns:a16="http://schemas.microsoft.com/office/drawing/2014/main" id="{B22ED69F-B75B-445A-AD86-2CC9850C22B8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344" name="Gruppo 72">
                  <a:extLst>
                    <a:ext uri="{FF2B5EF4-FFF2-40B4-BE49-F238E27FC236}">
                      <a16:creationId xmlns:a16="http://schemas.microsoft.com/office/drawing/2014/main" id="{92207C16-EB81-4C1D-ACCB-58FC5F3CC8B7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369" name="Graphic 16" descr="Female Profile">
                    <a:extLst>
                      <a:ext uri="{FF2B5EF4-FFF2-40B4-BE49-F238E27FC236}">
                        <a16:creationId xmlns:a16="http://schemas.microsoft.com/office/drawing/2014/main" id="{CC73FF18-5D42-479D-BEA5-C3B8D77421C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370" name="Graphic 16" descr="Female Profile">
                    <a:extLst>
                      <a:ext uri="{FF2B5EF4-FFF2-40B4-BE49-F238E27FC236}">
                        <a16:creationId xmlns:a16="http://schemas.microsoft.com/office/drawing/2014/main" id="{D01994CC-E220-4519-894E-FF099FC11AA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371" name="Gruppo 63">
                    <a:extLst>
                      <a:ext uri="{FF2B5EF4-FFF2-40B4-BE49-F238E27FC236}">
                        <a16:creationId xmlns:a16="http://schemas.microsoft.com/office/drawing/2014/main" id="{2E47E680-0436-4907-9CB0-7D4715208B6C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372" name="Graphic 8" descr="Male profile">
                      <a:extLst>
                        <a:ext uri="{FF2B5EF4-FFF2-40B4-BE49-F238E27FC236}">
                          <a16:creationId xmlns:a16="http://schemas.microsoft.com/office/drawing/2014/main" id="{8D0F21DA-0329-4A0F-A738-8BAB83D8CF13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373" name="Gruppo 50">
                      <a:extLst>
                        <a:ext uri="{FF2B5EF4-FFF2-40B4-BE49-F238E27FC236}">
                          <a16:creationId xmlns:a16="http://schemas.microsoft.com/office/drawing/2014/main" id="{1470BA89-F2CD-4B49-B786-708AA0217F6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374" name="Trapezio 1373">
                        <a:extLst>
                          <a:ext uri="{FF2B5EF4-FFF2-40B4-BE49-F238E27FC236}">
                            <a16:creationId xmlns:a16="http://schemas.microsoft.com/office/drawing/2014/main" id="{84C9D16D-A403-4F60-AFCE-17C4E8DF0CA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375" name="Trapezio 1374">
                        <a:extLst>
                          <a:ext uri="{FF2B5EF4-FFF2-40B4-BE49-F238E27FC236}">
                            <a16:creationId xmlns:a16="http://schemas.microsoft.com/office/drawing/2014/main" id="{8DB59E8D-5FBC-416F-A773-BB00038118EC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376" name="Triangolo isoscele 1375">
                        <a:extLst>
                          <a:ext uri="{FF2B5EF4-FFF2-40B4-BE49-F238E27FC236}">
                            <a16:creationId xmlns:a16="http://schemas.microsoft.com/office/drawing/2014/main" id="{0CCA9881-5BD0-4D8E-8074-1BC1B4642E7A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365" name="Graphic 8" descr="Male profile">
                  <a:extLst>
                    <a:ext uri="{FF2B5EF4-FFF2-40B4-BE49-F238E27FC236}">
                      <a16:creationId xmlns:a16="http://schemas.microsoft.com/office/drawing/2014/main" id="{3F7046B9-8490-49FF-BAC5-0E5A3BC376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366" name="Trapezio 1365">
                  <a:extLst>
                    <a:ext uri="{FF2B5EF4-FFF2-40B4-BE49-F238E27FC236}">
                      <a16:creationId xmlns:a16="http://schemas.microsoft.com/office/drawing/2014/main" id="{151605CA-9B71-419D-8900-05A2805A1742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367" name="Trapezio 1366">
                  <a:extLst>
                    <a:ext uri="{FF2B5EF4-FFF2-40B4-BE49-F238E27FC236}">
                      <a16:creationId xmlns:a16="http://schemas.microsoft.com/office/drawing/2014/main" id="{F16B6042-5C92-47E1-8ABB-73F0CD0D69F4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368" name="Triangolo isoscele 1367">
                  <a:extLst>
                    <a:ext uri="{FF2B5EF4-FFF2-40B4-BE49-F238E27FC236}">
                      <a16:creationId xmlns:a16="http://schemas.microsoft.com/office/drawing/2014/main" id="{E1205178-506D-46F7-AA1B-6D6C682985BC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343" name="CasellaDiTesto 1342">
                <a:extLst>
                  <a:ext uri="{FF2B5EF4-FFF2-40B4-BE49-F238E27FC236}">
                    <a16:creationId xmlns:a16="http://schemas.microsoft.com/office/drawing/2014/main" id="{2E1847DC-D434-488D-9A37-A1A7AFB7CE27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5 BL</a:t>
                </a:r>
              </a:p>
            </p:txBody>
          </p:sp>
        </p:grpSp>
        <p:sp>
          <p:nvSpPr>
            <p:cNvPr id="841" name="CasellaDiTesto 840">
              <a:extLst>
                <a:ext uri="{FF2B5EF4-FFF2-40B4-BE49-F238E27FC236}">
                  <a16:creationId xmlns:a16="http://schemas.microsoft.com/office/drawing/2014/main" id="{5E35FC4A-1B88-4DBC-9ECC-762017FC5E50}"/>
                </a:ext>
              </a:extLst>
            </p:cNvPr>
            <p:cNvSpPr txBox="1"/>
            <p:nvPr/>
          </p:nvSpPr>
          <p:spPr>
            <a:xfrm>
              <a:off x="3254284" y="2097646"/>
              <a:ext cx="1313863" cy="27699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200">
                  <a:solidFill>
                    <a:schemeClr val="bg1">
                      <a:lumMod val="50000"/>
                    </a:schemeClr>
                  </a:solidFill>
                  <a:latin typeface="Arial Nova" panose="020B0504020202020204" pitchFamily="34" charset="0"/>
                </a:rPr>
                <a:t>Liceo linguistico</a:t>
              </a:r>
            </a:p>
          </p:txBody>
        </p:sp>
      </p:grp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B6C5284E-338E-4835-A53A-6BCB046D8702}"/>
              </a:ext>
            </a:extLst>
          </p:cNvPr>
          <p:cNvGrpSpPr/>
          <p:nvPr/>
        </p:nvGrpSpPr>
        <p:grpSpPr>
          <a:xfrm>
            <a:off x="6166974" y="1912980"/>
            <a:ext cx="1329265" cy="3662487"/>
            <a:chOff x="6166974" y="1912980"/>
            <a:chExt cx="1329265" cy="3662487"/>
          </a:xfrm>
        </p:grpSpPr>
        <p:sp>
          <p:nvSpPr>
            <p:cNvPr id="1531" name="Rettangolo con angoli arrotondati 1530">
              <a:extLst>
                <a:ext uri="{FF2B5EF4-FFF2-40B4-BE49-F238E27FC236}">
                  <a16:creationId xmlns:a16="http://schemas.microsoft.com/office/drawing/2014/main" id="{A5DB1810-FB30-4BCB-A556-7A9304444C86}"/>
                </a:ext>
              </a:extLst>
            </p:cNvPr>
            <p:cNvSpPr/>
            <p:nvPr/>
          </p:nvSpPr>
          <p:spPr>
            <a:xfrm>
              <a:off x="6166974" y="2433834"/>
              <a:ext cx="1329265" cy="3141633"/>
            </a:xfrm>
            <a:prstGeom prst="roundRect">
              <a:avLst>
                <a:gd name="adj" fmla="val 4399"/>
              </a:avLst>
            </a:prstGeom>
            <a:no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532" name="Gruppo 1531">
              <a:extLst>
                <a:ext uri="{FF2B5EF4-FFF2-40B4-BE49-F238E27FC236}">
                  <a16:creationId xmlns:a16="http://schemas.microsoft.com/office/drawing/2014/main" id="{D984370E-6AE9-4C6E-842D-755027AE9992}"/>
                </a:ext>
              </a:extLst>
            </p:cNvPr>
            <p:cNvGrpSpPr/>
            <p:nvPr/>
          </p:nvGrpSpPr>
          <p:grpSpPr>
            <a:xfrm>
              <a:off x="6199896" y="2473722"/>
              <a:ext cx="1242304" cy="365125"/>
              <a:chOff x="7614808" y="4220589"/>
              <a:chExt cx="1242304" cy="365125"/>
            </a:xfrm>
          </p:grpSpPr>
          <p:sp>
            <p:nvSpPr>
              <p:cNvPr id="1533" name="Rettangolo con angoli arrotondati 1532">
                <a:extLst>
                  <a:ext uri="{FF2B5EF4-FFF2-40B4-BE49-F238E27FC236}">
                    <a16:creationId xmlns:a16="http://schemas.microsoft.com/office/drawing/2014/main" id="{001CDBD4-E150-4448-A2CC-E04CD2E480B9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534" name="Gruppo 110">
                <a:extLst>
                  <a:ext uri="{FF2B5EF4-FFF2-40B4-BE49-F238E27FC236}">
                    <a16:creationId xmlns:a16="http://schemas.microsoft.com/office/drawing/2014/main" id="{6D052565-8C67-4410-80E7-B6A27B94E743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536" name="Gruppo 72">
                  <a:extLst>
                    <a:ext uri="{FF2B5EF4-FFF2-40B4-BE49-F238E27FC236}">
                      <a16:creationId xmlns:a16="http://schemas.microsoft.com/office/drawing/2014/main" id="{9552A144-818C-499C-AA74-7C1E767B13D8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541" name="Graphic 16" descr="Female Profile">
                    <a:extLst>
                      <a:ext uri="{FF2B5EF4-FFF2-40B4-BE49-F238E27FC236}">
                        <a16:creationId xmlns:a16="http://schemas.microsoft.com/office/drawing/2014/main" id="{C8697656-3B88-4818-887B-BB4709D2545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542" name="Graphic 16" descr="Female Profile">
                    <a:extLst>
                      <a:ext uri="{FF2B5EF4-FFF2-40B4-BE49-F238E27FC236}">
                        <a16:creationId xmlns:a16="http://schemas.microsoft.com/office/drawing/2014/main" id="{ACD3B8F2-A3E7-4240-9F8C-3EEE3F98C93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543" name="Gruppo 63">
                    <a:extLst>
                      <a:ext uri="{FF2B5EF4-FFF2-40B4-BE49-F238E27FC236}">
                        <a16:creationId xmlns:a16="http://schemas.microsoft.com/office/drawing/2014/main" id="{3B9822C3-903D-471C-BAF4-CE3684BAAF69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544" name="Graphic 8" descr="Male profile">
                      <a:extLst>
                        <a:ext uri="{FF2B5EF4-FFF2-40B4-BE49-F238E27FC236}">
                          <a16:creationId xmlns:a16="http://schemas.microsoft.com/office/drawing/2014/main" id="{AEA4F732-4A7D-4B05-A0E3-7C639E83CD0E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545" name="Gruppo 50">
                      <a:extLst>
                        <a:ext uri="{FF2B5EF4-FFF2-40B4-BE49-F238E27FC236}">
                          <a16:creationId xmlns:a16="http://schemas.microsoft.com/office/drawing/2014/main" id="{8ECD412A-A2D9-42C4-A368-CC75AE59F1F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546" name="Trapezio 1545">
                        <a:extLst>
                          <a:ext uri="{FF2B5EF4-FFF2-40B4-BE49-F238E27FC236}">
                            <a16:creationId xmlns:a16="http://schemas.microsoft.com/office/drawing/2014/main" id="{AEC0A0C2-12E7-4B85-9FFE-12D4AF0A95E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547" name="Trapezio 1546">
                        <a:extLst>
                          <a:ext uri="{FF2B5EF4-FFF2-40B4-BE49-F238E27FC236}">
                            <a16:creationId xmlns:a16="http://schemas.microsoft.com/office/drawing/2014/main" id="{0409E247-5D5A-4449-9E6A-2AB39EC87C33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548" name="Triangolo isoscele 1547">
                        <a:extLst>
                          <a:ext uri="{FF2B5EF4-FFF2-40B4-BE49-F238E27FC236}">
                            <a16:creationId xmlns:a16="http://schemas.microsoft.com/office/drawing/2014/main" id="{A8A025AE-9E76-438B-8087-5269958A8EBE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537" name="Graphic 8" descr="Male profile">
                  <a:extLst>
                    <a:ext uri="{FF2B5EF4-FFF2-40B4-BE49-F238E27FC236}">
                      <a16:creationId xmlns:a16="http://schemas.microsoft.com/office/drawing/2014/main" id="{12142EEB-7678-4570-A623-B338B55EB3C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538" name="Trapezio 1537">
                  <a:extLst>
                    <a:ext uri="{FF2B5EF4-FFF2-40B4-BE49-F238E27FC236}">
                      <a16:creationId xmlns:a16="http://schemas.microsoft.com/office/drawing/2014/main" id="{8930FC0E-611D-4021-BD2D-4E1293AF9FE1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39" name="Trapezio 1538">
                  <a:extLst>
                    <a:ext uri="{FF2B5EF4-FFF2-40B4-BE49-F238E27FC236}">
                      <a16:creationId xmlns:a16="http://schemas.microsoft.com/office/drawing/2014/main" id="{0D64AC3F-8C39-4219-B61C-C8611E38369B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40" name="Triangolo isoscele 1539">
                  <a:extLst>
                    <a:ext uri="{FF2B5EF4-FFF2-40B4-BE49-F238E27FC236}">
                      <a16:creationId xmlns:a16="http://schemas.microsoft.com/office/drawing/2014/main" id="{61F5B431-1CF8-418E-91EB-11B65256F284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535" name="CasellaDiTesto 1534">
                <a:extLst>
                  <a:ext uri="{FF2B5EF4-FFF2-40B4-BE49-F238E27FC236}">
                    <a16:creationId xmlns:a16="http://schemas.microsoft.com/office/drawing/2014/main" id="{D53A5823-56B8-4CD3-A3B4-7304572A03FB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1 A</a:t>
                </a:r>
              </a:p>
            </p:txBody>
          </p:sp>
        </p:grpSp>
        <p:grpSp>
          <p:nvGrpSpPr>
            <p:cNvPr id="1549" name="Gruppo 1548">
              <a:extLst>
                <a:ext uri="{FF2B5EF4-FFF2-40B4-BE49-F238E27FC236}">
                  <a16:creationId xmlns:a16="http://schemas.microsoft.com/office/drawing/2014/main" id="{96736115-CE54-4665-A2DB-76C1D8CDE0F0}"/>
                </a:ext>
              </a:extLst>
            </p:cNvPr>
            <p:cNvGrpSpPr/>
            <p:nvPr/>
          </p:nvGrpSpPr>
          <p:grpSpPr>
            <a:xfrm>
              <a:off x="6199896" y="2918560"/>
              <a:ext cx="1242304" cy="365125"/>
              <a:chOff x="7614808" y="4220589"/>
              <a:chExt cx="1242304" cy="365125"/>
            </a:xfrm>
          </p:grpSpPr>
          <p:sp>
            <p:nvSpPr>
              <p:cNvPr id="1550" name="Rettangolo con angoli arrotondati 1549">
                <a:extLst>
                  <a:ext uri="{FF2B5EF4-FFF2-40B4-BE49-F238E27FC236}">
                    <a16:creationId xmlns:a16="http://schemas.microsoft.com/office/drawing/2014/main" id="{B82D409A-BACF-4A29-AEEC-44B1EF7FE365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551" name="Gruppo 110">
                <a:extLst>
                  <a:ext uri="{FF2B5EF4-FFF2-40B4-BE49-F238E27FC236}">
                    <a16:creationId xmlns:a16="http://schemas.microsoft.com/office/drawing/2014/main" id="{049CECFE-3D4C-4DE7-9651-61CA928E3A52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553" name="Gruppo 72">
                  <a:extLst>
                    <a:ext uri="{FF2B5EF4-FFF2-40B4-BE49-F238E27FC236}">
                      <a16:creationId xmlns:a16="http://schemas.microsoft.com/office/drawing/2014/main" id="{CD624130-7FAE-44B8-825B-63AD7094B7FD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558" name="Graphic 16" descr="Female Profile">
                    <a:extLst>
                      <a:ext uri="{FF2B5EF4-FFF2-40B4-BE49-F238E27FC236}">
                        <a16:creationId xmlns:a16="http://schemas.microsoft.com/office/drawing/2014/main" id="{3DA0F73D-0D80-426A-8560-2EE9CFEFEDE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559" name="Graphic 16" descr="Female Profile">
                    <a:extLst>
                      <a:ext uri="{FF2B5EF4-FFF2-40B4-BE49-F238E27FC236}">
                        <a16:creationId xmlns:a16="http://schemas.microsoft.com/office/drawing/2014/main" id="{414A68E7-0BFB-4CC8-A7C8-2F6B07F2483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560" name="Gruppo 63">
                    <a:extLst>
                      <a:ext uri="{FF2B5EF4-FFF2-40B4-BE49-F238E27FC236}">
                        <a16:creationId xmlns:a16="http://schemas.microsoft.com/office/drawing/2014/main" id="{25D04EF2-A11D-4355-9287-61CFBE1C8559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561" name="Graphic 8" descr="Male profile">
                      <a:extLst>
                        <a:ext uri="{FF2B5EF4-FFF2-40B4-BE49-F238E27FC236}">
                          <a16:creationId xmlns:a16="http://schemas.microsoft.com/office/drawing/2014/main" id="{B63A354D-1637-4AB9-AF01-CA4CD1C6D40A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562" name="Gruppo 50">
                      <a:extLst>
                        <a:ext uri="{FF2B5EF4-FFF2-40B4-BE49-F238E27FC236}">
                          <a16:creationId xmlns:a16="http://schemas.microsoft.com/office/drawing/2014/main" id="{5B0E044D-B884-45C7-82D8-D20E558F82C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563" name="Trapezio 1562">
                        <a:extLst>
                          <a:ext uri="{FF2B5EF4-FFF2-40B4-BE49-F238E27FC236}">
                            <a16:creationId xmlns:a16="http://schemas.microsoft.com/office/drawing/2014/main" id="{7B3ED9E5-E41D-4BE3-94A7-E5758580D6D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564" name="Trapezio 1563">
                        <a:extLst>
                          <a:ext uri="{FF2B5EF4-FFF2-40B4-BE49-F238E27FC236}">
                            <a16:creationId xmlns:a16="http://schemas.microsoft.com/office/drawing/2014/main" id="{E9F495E0-9EEF-4B48-839E-0464760761F2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565" name="Triangolo isoscele 1564">
                        <a:extLst>
                          <a:ext uri="{FF2B5EF4-FFF2-40B4-BE49-F238E27FC236}">
                            <a16:creationId xmlns:a16="http://schemas.microsoft.com/office/drawing/2014/main" id="{0389822A-F4D7-4533-89C0-8AECB00BD9C4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554" name="Graphic 8" descr="Male profile">
                  <a:extLst>
                    <a:ext uri="{FF2B5EF4-FFF2-40B4-BE49-F238E27FC236}">
                      <a16:creationId xmlns:a16="http://schemas.microsoft.com/office/drawing/2014/main" id="{10FC923A-0923-41C7-837E-8031E0329C4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555" name="Trapezio 1554">
                  <a:extLst>
                    <a:ext uri="{FF2B5EF4-FFF2-40B4-BE49-F238E27FC236}">
                      <a16:creationId xmlns:a16="http://schemas.microsoft.com/office/drawing/2014/main" id="{6C9DD0A2-1610-42F0-BEFE-F86BE8E1189A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56" name="Trapezio 1555">
                  <a:extLst>
                    <a:ext uri="{FF2B5EF4-FFF2-40B4-BE49-F238E27FC236}">
                      <a16:creationId xmlns:a16="http://schemas.microsoft.com/office/drawing/2014/main" id="{F5171794-29AA-4FEC-896F-52F070B81854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57" name="Triangolo isoscele 1556">
                  <a:extLst>
                    <a:ext uri="{FF2B5EF4-FFF2-40B4-BE49-F238E27FC236}">
                      <a16:creationId xmlns:a16="http://schemas.microsoft.com/office/drawing/2014/main" id="{7C31C6EC-8A41-4282-A87D-092955104BE3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552" name="CasellaDiTesto 1551">
                <a:extLst>
                  <a:ext uri="{FF2B5EF4-FFF2-40B4-BE49-F238E27FC236}">
                    <a16:creationId xmlns:a16="http://schemas.microsoft.com/office/drawing/2014/main" id="{0AC77CF0-BDF3-49C3-9E2B-477D465F9E36}"/>
                  </a:ext>
                </a:extLst>
              </p:cNvPr>
              <p:cNvSpPr txBox="1"/>
              <p:nvPr/>
            </p:nvSpPr>
            <p:spPr>
              <a:xfrm>
                <a:off x="8038360" y="4257327"/>
                <a:ext cx="69773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2 A</a:t>
                </a:r>
              </a:p>
            </p:txBody>
          </p:sp>
        </p:grpSp>
        <p:grpSp>
          <p:nvGrpSpPr>
            <p:cNvPr id="1566" name="Gruppo 1565">
              <a:extLst>
                <a:ext uri="{FF2B5EF4-FFF2-40B4-BE49-F238E27FC236}">
                  <a16:creationId xmlns:a16="http://schemas.microsoft.com/office/drawing/2014/main" id="{3CCF732B-F4BC-43D4-A803-866895516DB8}"/>
                </a:ext>
              </a:extLst>
            </p:cNvPr>
            <p:cNvGrpSpPr/>
            <p:nvPr/>
          </p:nvGrpSpPr>
          <p:grpSpPr>
            <a:xfrm>
              <a:off x="6199896" y="3363398"/>
              <a:ext cx="1242304" cy="365125"/>
              <a:chOff x="7614808" y="4220589"/>
              <a:chExt cx="1242304" cy="365125"/>
            </a:xfrm>
          </p:grpSpPr>
          <p:sp>
            <p:nvSpPr>
              <p:cNvPr id="1567" name="Rettangolo con angoli arrotondati 1566">
                <a:extLst>
                  <a:ext uri="{FF2B5EF4-FFF2-40B4-BE49-F238E27FC236}">
                    <a16:creationId xmlns:a16="http://schemas.microsoft.com/office/drawing/2014/main" id="{6053EA1D-34D7-49B9-8CFC-ACD166104C64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568" name="Gruppo 110">
                <a:extLst>
                  <a:ext uri="{FF2B5EF4-FFF2-40B4-BE49-F238E27FC236}">
                    <a16:creationId xmlns:a16="http://schemas.microsoft.com/office/drawing/2014/main" id="{2661DB75-03B7-4E71-A05A-65D6C6BEA96C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570" name="Gruppo 72">
                  <a:extLst>
                    <a:ext uri="{FF2B5EF4-FFF2-40B4-BE49-F238E27FC236}">
                      <a16:creationId xmlns:a16="http://schemas.microsoft.com/office/drawing/2014/main" id="{CFB0E754-3E33-47B5-AD2C-C8487B215D49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575" name="Graphic 16" descr="Female Profile">
                    <a:extLst>
                      <a:ext uri="{FF2B5EF4-FFF2-40B4-BE49-F238E27FC236}">
                        <a16:creationId xmlns:a16="http://schemas.microsoft.com/office/drawing/2014/main" id="{179D9A06-1371-4B66-A976-EE400D3D9A5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576" name="Graphic 16" descr="Female Profile">
                    <a:extLst>
                      <a:ext uri="{FF2B5EF4-FFF2-40B4-BE49-F238E27FC236}">
                        <a16:creationId xmlns:a16="http://schemas.microsoft.com/office/drawing/2014/main" id="{61A4D16F-3E78-4802-99EB-B54485FA09E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577" name="Gruppo 63">
                    <a:extLst>
                      <a:ext uri="{FF2B5EF4-FFF2-40B4-BE49-F238E27FC236}">
                        <a16:creationId xmlns:a16="http://schemas.microsoft.com/office/drawing/2014/main" id="{84397C21-7A85-408C-A0A6-6238EC7D9225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578" name="Graphic 8" descr="Male profile">
                      <a:extLst>
                        <a:ext uri="{FF2B5EF4-FFF2-40B4-BE49-F238E27FC236}">
                          <a16:creationId xmlns:a16="http://schemas.microsoft.com/office/drawing/2014/main" id="{242A0A8C-D14F-44B7-912E-9E0D8A486D52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579" name="Gruppo 50">
                      <a:extLst>
                        <a:ext uri="{FF2B5EF4-FFF2-40B4-BE49-F238E27FC236}">
                          <a16:creationId xmlns:a16="http://schemas.microsoft.com/office/drawing/2014/main" id="{2961E1AA-4F8E-41C1-AFDA-D43726EDE0C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580" name="Trapezio 1579">
                        <a:extLst>
                          <a:ext uri="{FF2B5EF4-FFF2-40B4-BE49-F238E27FC236}">
                            <a16:creationId xmlns:a16="http://schemas.microsoft.com/office/drawing/2014/main" id="{7B878DF0-B414-4B71-AB37-9AA1778B84D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581" name="Trapezio 1580">
                        <a:extLst>
                          <a:ext uri="{FF2B5EF4-FFF2-40B4-BE49-F238E27FC236}">
                            <a16:creationId xmlns:a16="http://schemas.microsoft.com/office/drawing/2014/main" id="{40FD7D53-C838-4B42-945A-FF335061D678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582" name="Triangolo isoscele 1581">
                        <a:extLst>
                          <a:ext uri="{FF2B5EF4-FFF2-40B4-BE49-F238E27FC236}">
                            <a16:creationId xmlns:a16="http://schemas.microsoft.com/office/drawing/2014/main" id="{7E19E38F-443F-4DC7-B1D8-0B8E387D07AF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571" name="Graphic 8" descr="Male profile">
                  <a:extLst>
                    <a:ext uri="{FF2B5EF4-FFF2-40B4-BE49-F238E27FC236}">
                      <a16:creationId xmlns:a16="http://schemas.microsoft.com/office/drawing/2014/main" id="{7064B4B3-85C9-455E-8439-3627A00AA54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572" name="Trapezio 1571">
                  <a:extLst>
                    <a:ext uri="{FF2B5EF4-FFF2-40B4-BE49-F238E27FC236}">
                      <a16:creationId xmlns:a16="http://schemas.microsoft.com/office/drawing/2014/main" id="{A23F7661-4649-418A-B7E4-82E8CF552EDC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73" name="Trapezio 1572">
                  <a:extLst>
                    <a:ext uri="{FF2B5EF4-FFF2-40B4-BE49-F238E27FC236}">
                      <a16:creationId xmlns:a16="http://schemas.microsoft.com/office/drawing/2014/main" id="{1EFA6CE4-F204-4B94-A7E8-7A2459403B77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74" name="Triangolo isoscele 1573">
                  <a:extLst>
                    <a:ext uri="{FF2B5EF4-FFF2-40B4-BE49-F238E27FC236}">
                      <a16:creationId xmlns:a16="http://schemas.microsoft.com/office/drawing/2014/main" id="{E696E65F-3C13-4D74-B751-9641F22857B9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569" name="CasellaDiTesto 1568">
                <a:extLst>
                  <a:ext uri="{FF2B5EF4-FFF2-40B4-BE49-F238E27FC236}">
                    <a16:creationId xmlns:a16="http://schemas.microsoft.com/office/drawing/2014/main" id="{D0073D33-C396-4E31-BA93-FF326FF0133E}"/>
                  </a:ext>
                </a:extLst>
              </p:cNvPr>
              <p:cNvSpPr txBox="1"/>
              <p:nvPr/>
            </p:nvSpPr>
            <p:spPr>
              <a:xfrm>
                <a:off x="8025234" y="4257327"/>
                <a:ext cx="7108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1 B</a:t>
                </a:r>
              </a:p>
            </p:txBody>
          </p:sp>
        </p:grpSp>
        <p:grpSp>
          <p:nvGrpSpPr>
            <p:cNvPr id="1583" name="Gruppo 1582">
              <a:extLst>
                <a:ext uri="{FF2B5EF4-FFF2-40B4-BE49-F238E27FC236}">
                  <a16:creationId xmlns:a16="http://schemas.microsoft.com/office/drawing/2014/main" id="{5B92876B-C236-4514-A9E2-AB688059BC5F}"/>
                </a:ext>
              </a:extLst>
            </p:cNvPr>
            <p:cNvGrpSpPr/>
            <p:nvPr/>
          </p:nvGrpSpPr>
          <p:grpSpPr>
            <a:xfrm>
              <a:off x="6199896" y="3808236"/>
              <a:ext cx="1242304" cy="365125"/>
              <a:chOff x="7614808" y="4220589"/>
              <a:chExt cx="1242304" cy="365125"/>
            </a:xfrm>
          </p:grpSpPr>
          <p:sp>
            <p:nvSpPr>
              <p:cNvPr id="1584" name="Rettangolo con angoli arrotondati 1583">
                <a:extLst>
                  <a:ext uri="{FF2B5EF4-FFF2-40B4-BE49-F238E27FC236}">
                    <a16:creationId xmlns:a16="http://schemas.microsoft.com/office/drawing/2014/main" id="{3BE87ABF-8978-4270-B0EC-4FDBD54112CB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605" name="Gruppo 110">
                <a:extLst>
                  <a:ext uri="{FF2B5EF4-FFF2-40B4-BE49-F238E27FC236}">
                    <a16:creationId xmlns:a16="http://schemas.microsoft.com/office/drawing/2014/main" id="{FD1F79F2-66FC-496C-87AE-D6D5D149E6E0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607" name="Gruppo 72">
                  <a:extLst>
                    <a:ext uri="{FF2B5EF4-FFF2-40B4-BE49-F238E27FC236}">
                      <a16:creationId xmlns:a16="http://schemas.microsoft.com/office/drawing/2014/main" id="{8138370A-FE51-4C6B-98AA-E66AA2E5267A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612" name="Graphic 16" descr="Female Profile">
                    <a:extLst>
                      <a:ext uri="{FF2B5EF4-FFF2-40B4-BE49-F238E27FC236}">
                        <a16:creationId xmlns:a16="http://schemas.microsoft.com/office/drawing/2014/main" id="{995A580E-0708-4D34-AD50-F2E3855169E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613" name="Graphic 16" descr="Female Profile">
                    <a:extLst>
                      <a:ext uri="{FF2B5EF4-FFF2-40B4-BE49-F238E27FC236}">
                        <a16:creationId xmlns:a16="http://schemas.microsoft.com/office/drawing/2014/main" id="{224F6D1D-6F5A-4045-8B4D-EE7FE7E0186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614" name="Gruppo 63">
                    <a:extLst>
                      <a:ext uri="{FF2B5EF4-FFF2-40B4-BE49-F238E27FC236}">
                        <a16:creationId xmlns:a16="http://schemas.microsoft.com/office/drawing/2014/main" id="{C49CAC9D-E895-4818-AC83-0B7523D5F210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615" name="Graphic 8" descr="Male profile">
                      <a:extLst>
                        <a:ext uri="{FF2B5EF4-FFF2-40B4-BE49-F238E27FC236}">
                          <a16:creationId xmlns:a16="http://schemas.microsoft.com/office/drawing/2014/main" id="{8E9D66C8-182F-4BC8-A479-D46D2F15EC24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616" name="Gruppo 50">
                      <a:extLst>
                        <a:ext uri="{FF2B5EF4-FFF2-40B4-BE49-F238E27FC236}">
                          <a16:creationId xmlns:a16="http://schemas.microsoft.com/office/drawing/2014/main" id="{C5B181E3-2808-414E-8E45-42DA1A94EA5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617" name="Trapezio 1616">
                        <a:extLst>
                          <a:ext uri="{FF2B5EF4-FFF2-40B4-BE49-F238E27FC236}">
                            <a16:creationId xmlns:a16="http://schemas.microsoft.com/office/drawing/2014/main" id="{5CE3A39E-DA10-4CFB-B312-11B6857F3A1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618" name="Trapezio 1617">
                        <a:extLst>
                          <a:ext uri="{FF2B5EF4-FFF2-40B4-BE49-F238E27FC236}">
                            <a16:creationId xmlns:a16="http://schemas.microsoft.com/office/drawing/2014/main" id="{1442B878-3BE8-44B2-8151-4874FCB9AD44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619" name="Triangolo isoscele 1618">
                        <a:extLst>
                          <a:ext uri="{FF2B5EF4-FFF2-40B4-BE49-F238E27FC236}">
                            <a16:creationId xmlns:a16="http://schemas.microsoft.com/office/drawing/2014/main" id="{AF7D129E-F114-4927-89B2-895019DB8583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608" name="Graphic 8" descr="Male profile">
                  <a:extLst>
                    <a:ext uri="{FF2B5EF4-FFF2-40B4-BE49-F238E27FC236}">
                      <a16:creationId xmlns:a16="http://schemas.microsoft.com/office/drawing/2014/main" id="{2A8C124E-3916-48E1-A47E-468E6C918C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609" name="Trapezio 1608">
                  <a:extLst>
                    <a:ext uri="{FF2B5EF4-FFF2-40B4-BE49-F238E27FC236}">
                      <a16:creationId xmlns:a16="http://schemas.microsoft.com/office/drawing/2014/main" id="{4930FAF7-A2C9-4FF9-A45A-4B8865F6ADEB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610" name="Trapezio 1609">
                  <a:extLst>
                    <a:ext uri="{FF2B5EF4-FFF2-40B4-BE49-F238E27FC236}">
                      <a16:creationId xmlns:a16="http://schemas.microsoft.com/office/drawing/2014/main" id="{3B612814-0923-4CA5-BA8A-E207BD0437E2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611" name="Triangolo isoscele 1610">
                  <a:extLst>
                    <a:ext uri="{FF2B5EF4-FFF2-40B4-BE49-F238E27FC236}">
                      <a16:creationId xmlns:a16="http://schemas.microsoft.com/office/drawing/2014/main" id="{EA73F84A-01F5-4834-BF91-72D0B1D09C1B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606" name="CasellaDiTesto 1605">
                <a:extLst>
                  <a:ext uri="{FF2B5EF4-FFF2-40B4-BE49-F238E27FC236}">
                    <a16:creationId xmlns:a16="http://schemas.microsoft.com/office/drawing/2014/main" id="{BC9BB715-1C12-4E53-A3A9-74BA127666DE}"/>
                  </a:ext>
                </a:extLst>
              </p:cNvPr>
              <p:cNvSpPr txBox="1"/>
              <p:nvPr/>
            </p:nvSpPr>
            <p:spPr>
              <a:xfrm>
                <a:off x="8025234" y="4257327"/>
                <a:ext cx="7108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2 B</a:t>
                </a:r>
              </a:p>
            </p:txBody>
          </p:sp>
        </p:grpSp>
        <p:grpSp>
          <p:nvGrpSpPr>
            <p:cNvPr id="1620" name="Gruppo 1619">
              <a:extLst>
                <a:ext uri="{FF2B5EF4-FFF2-40B4-BE49-F238E27FC236}">
                  <a16:creationId xmlns:a16="http://schemas.microsoft.com/office/drawing/2014/main" id="{B4CD403C-C59E-4F3F-A737-C98B4C79660B}"/>
                </a:ext>
              </a:extLst>
            </p:cNvPr>
            <p:cNvGrpSpPr/>
            <p:nvPr/>
          </p:nvGrpSpPr>
          <p:grpSpPr>
            <a:xfrm>
              <a:off x="6199896" y="4254010"/>
              <a:ext cx="1242304" cy="365125"/>
              <a:chOff x="7614808" y="4220589"/>
              <a:chExt cx="1242304" cy="365125"/>
            </a:xfrm>
          </p:grpSpPr>
          <p:sp>
            <p:nvSpPr>
              <p:cNvPr id="1621" name="Rettangolo con angoli arrotondati 1620">
                <a:extLst>
                  <a:ext uri="{FF2B5EF4-FFF2-40B4-BE49-F238E27FC236}">
                    <a16:creationId xmlns:a16="http://schemas.microsoft.com/office/drawing/2014/main" id="{D4065CF1-EDF4-453D-8D98-81B0D95B7E17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622" name="Gruppo 110">
                <a:extLst>
                  <a:ext uri="{FF2B5EF4-FFF2-40B4-BE49-F238E27FC236}">
                    <a16:creationId xmlns:a16="http://schemas.microsoft.com/office/drawing/2014/main" id="{8B27E015-1937-4E93-8A09-5D8DC0F9115B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624" name="Gruppo 72">
                  <a:extLst>
                    <a:ext uri="{FF2B5EF4-FFF2-40B4-BE49-F238E27FC236}">
                      <a16:creationId xmlns:a16="http://schemas.microsoft.com/office/drawing/2014/main" id="{9761E34C-B9A8-4E0E-B292-630A1CA7995E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629" name="Graphic 16" descr="Female Profile">
                    <a:extLst>
                      <a:ext uri="{FF2B5EF4-FFF2-40B4-BE49-F238E27FC236}">
                        <a16:creationId xmlns:a16="http://schemas.microsoft.com/office/drawing/2014/main" id="{738A0BC5-EFAE-4C06-A79F-4F704A5922C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630" name="Graphic 16" descr="Female Profile">
                    <a:extLst>
                      <a:ext uri="{FF2B5EF4-FFF2-40B4-BE49-F238E27FC236}">
                        <a16:creationId xmlns:a16="http://schemas.microsoft.com/office/drawing/2014/main" id="{628ACE68-1F94-491A-B0E4-45DDA1BF392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631" name="Gruppo 63">
                    <a:extLst>
                      <a:ext uri="{FF2B5EF4-FFF2-40B4-BE49-F238E27FC236}">
                        <a16:creationId xmlns:a16="http://schemas.microsoft.com/office/drawing/2014/main" id="{1B91DB2D-AC23-4F7D-93E2-F93E68ABB08B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632" name="Graphic 8" descr="Male profile">
                      <a:extLst>
                        <a:ext uri="{FF2B5EF4-FFF2-40B4-BE49-F238E27FC236}">
                          <a16:creationId xmlns:a16="http://schemas.microsoft.com/office/drawing/2014/main" id="{EAB913EE-CB3E-4480-A33C-49BC996477E9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633" name="Gruppo 50">
                      <a:extLst>
                        <a:ext uri="{FF2B5EF4-FFF2-40B4-BE49-F238E27FC236}">
                          <a16:creationId xmlns:a16="http://schemas.microsoft.com/office/drawing/2014/main" id="{73A513F8-C953-4288-9F4B-8176BC5B410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634" name="Trapezio 1633">
                        <a:extLst>
                          <a:ext uri="{FF2B5EF4-FFF2-40B4-BE49-F238E27FC236}">
                            <a16:creationId xmlns:a16="http://schemas.microsoft.com/office/drawing/2014/main" id="{CDCFB6D3-A532-4CAA-B130-157E78D120C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635" name="Trapezio 1634">
                        <a:extLst>
                          <a:ext uri="{FF2B5EF4-FFF2-40B4-BE49-F238E27FC236}">
                            <a16:creationId xmlns:a16="http://schemas.microsoft.com/office/drawing/2014/main" id="{4ECE8AB5-E1A9-451C-93F3-118AFA855672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636" name="Triangolo isoscele 1635">
                        <a:extLst>
                          <a:ext uri="{FF2B5EF4-FFF2-40B4-BE49-F238E27FC236}">
                            <a16:creationId xmlns:a16="http://schemas.microsoft.com/office/drawing/2014/main" id="{CAC7AA11-12E0-4AC6-81E1-50392001150C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625" name="Graphic 8" descr="Male profile">
                  <a:extLst>
                    <a:ext uri="{FF2B5EF4-FFF2-40B4-BE49-F238E27FC236}">
                      <a16:creationId xmlns:a16="http://schemas.microsoft.com/office/drawing/2014/main" id="{45095B60-12E0-4E6D-AA69-D38E9F0DA90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626" name="Trapezio 1625">
                  <a:extLst>
                    <a:ext uri="{FF2B5EF4-FFF2-40B4-BE49-F238E27FC236}">
                      <a16:creationId xmlns:a16="http://schemas.microsoft.com/office/drawing/2014/main" id="{DDF330F6-8814-4CFB-A03A-48777336CD04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627" name="Trapezio 1626">
                  <a:extLst>
                    <a:ext uri="{FF2B5EF4-FFF2-40B4-BE49-F238E27FC236}">
                      <a16:creationId xmlns:a16="http://schemas.microsoft.com/office/drawing/2014/main" id="{17D3FE8A-D261-4E98-BA8F-1367B811D230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628" name="Triangolo isoscele 1627">
                  <a:extLst>
                    <a:ext uri="{FF2B5EF4-FFF2-40B4-BE49-F238E27FC236}">
                      <a16:creationId xmlns:a16="http://schemas.microsoft.com/office/drawing/2014/main" id="{5A26A08F-15CA-40D5-B36B-FA0F4E9FC71C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623" name="CasellaDiTesto 1622">
                <a:extLst>
                  <a:ext uri="{FF2B5EF4-FFF2-40B4-BE49-F238E27FC236}">
                    <a16:creationId xmlns:a16="http://schemas.microsoft.com/office/drawing/2014/main" id="{5F41ACA3-A02D-4E25-BB1B-38D0AD091883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1 C</a:t>
                </a:r>
              </a:p>
            </p:txBody>
          </p:sp>
        </p:grpSp>
        <p:grpSp>
          <p:nvGrpSpPr>
            <p:cNvPr id="1637" name="Gruppo 1636">
              <a:extLst>
                <a:ext uri="{FF2B5EF4-FFF2-40B4-BE49-F238E27FC236}">
                  <a16:creationId xmlns:a16="http://schemas.microsoft.com/office/drawing/2014/main" id="{C070F6A3-0182-415A-B087-37CC8BF353FB}"/>
                </a:ext>
              </a:extLst>
            </p:cNvPr>
            <p:cNvGrpSpPr/>
            <p:nvPr/>
          </p:nvGrpSpPr>
          <p:grpSpPr>
            <a:xfrm>
              <a:off x="6199896" y="4700211"/>
              <a:ext cx="1242304" cy="365125"/>
              <a:chOff x="7614808" y="4220589"/>
              <a:chExt cx="1242304" cy="365125"/>
            </a:xfrm>
          </p:grpSpPr>
          <p:sp>
            <p:nvSpPr>
              <p:cNvPr id="1638" name="Rettangolo con angoli arrotondati 1637">
                <a:extLst>
                  <a:ext uri="{FF2B5EF4-FFF2-40B4-BE49-F238E27FC236}">
                    <a16:creationId xmlns:a16="http://schemas.microsoft.com/office/drawing/2014/main" id="{551DE96E-608F-492F-A7E6-FF3BAC1E4C4C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639" name="Gruppo 110">
                <a:extLst>
                  <a:ext uri="{FF2B5EF4-FFF2-40B4-BE49-F238E27FC236}">
                    <a16:creationId xmlns:a16="http://schemas.microsoft.com/office/drawing/2014/main" id="{12E32563-09E8-46DD-8822-D94517A433A5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641" name="Gruppo 72">
                  <a:extLst>
                    <a:ext uri="{FF2B5EF4-FFF2-40B4-BE49-F238E27FC236}">
                      <a16:creationId xmlns:a16="http://schemas.microsoft.com/office/drawing/2014/main" id="{2378A125-3323-4959-B2E9-8B1206542B9E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646" name="Graphic 16" descr="Female Profile">
                    <a:extLst>
                      <a:ext uri="{FF2B5EF4-FFF2-40B4-BE49-F238E27FC236}">
                        <a16:creationId xmlns:a16="http://schemas.microsoft.com/office/drawing/2014/main" id="{52B1565B-3596-44F6-945A-94E2AF668A1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647" name="Graphic 16" descr="Female Profile">
                    <a:extLst>
                      <a:ext uri="{FF2B5EF4-FFF2-40B4-BE49-F238E27FC236}">
                        <a16:creationId xmlns:a16="http://schemas.microsoft.com/office/drawing/2014/main" id="{98CF9509-0EC8-493F-8F4C-E59DBD4E0A1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648" name="Gruppo 63">
                    <a:extLst>
                      <a:ext uri="{FF2B5EF4-FFF2-40B4-BE49-F238E27FC236}">
                        <a16:creationId xmlns:a16="http://schemas.microsoft.com/office/drawing/2014/main" id="{B9F42591-D351-47D7-A879-887445C7A06A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649" name="Graphic 8" descr="Male profile">
                      <a:extLst>
                        <a:ext uri="{FF2B5EF4-FFF2-40B4-BE49-F238E27FC236}">
                          <a16:creationId xmlns:a16="http://schemas.microsoft.com/office/drawing/2014/main" id="{16A55E3C-BEDB-4FEB-AF7C-B7D1712661CA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650" name="Gruppo 50">
                      <a:extLst>
                        <a:ext uri="{FF2B5EF4-FFF2-40B4-BE49-F238E27FC236}">
                          <a16:creationId xmlns:a16="http://schemas.microsoft.com/office/drawing/2014/main" id="{58664870-F601-411C-8B99-50C5A8B2C01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651" name="Trapezio 1650">
                        <a:extLst>
                          <a:ext uri="{FF2B5EF4-FFF2-40B4-BE49-F238E27FC236}">
                            <a16:creationId xmlns:a16="http://schemas.microsoft.com/office/drawing/2014/main" id="{C572AD5E-1C80-4E64-BDE4-51260B8F323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652" name="Trapezio 1651">
                        <a:extLst>
                          <a:ext uri="{FF2B5EF4-FFF2-40B4-BE49-F238E27FC236}">
                            <a16:creationId xmlns:a16="http://schemas.microsoft.com/office/drawing/2014/main" id="{1D703871-FD53-4617-BB31-80F3CDAAEA78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653" name="Triangolo isoscele 1652">
                        <a:extLst>
                          <a:ext uri="{FF2B5EF4-FFF2-40B4-BE49-F238E27FC236}">
                            <a16:creationId xmlns:a16="http://schemas.microsoft.com/office/drawing/2014/main" id="{87BFB036-4F8C-4729-B7E1-D7BE9C9FE314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642" name="Graphic 8" descr="Male profile">
                  <a:extLst>
                    <a:ext uri="{FF2B5EF4-FFF2-40B4-BE49-F238E27FC236}">
                      <a16:creationId xmlns:a16="http://schemas.microsoft.com/office/drawing/2014/main" id="{12071F9E-8D57-4104-BDEF-AA94A95066B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643" name="Trapezio 1642">
                  <a:extLst>
                    <a:ext uri="{FF2B5EF4-FFF2-40B4-BE49-F238E27FC236}">
                      <a16:creationId xmlns:a16="http://schemas.microsoft.com/office/drawing/2014/main" id="{C5CCF705-0CAC-4056-938E-57DC9038690F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644" name="Trapezio 1643">
                  <a:extLst>
                    <a:ext uri="{FF2B5EF4-FFF2-40B4-BE49-F238E27FC236}">
                      <a16:creationId xmlns:a16="http://schemas.microsoft.com/office/drawing/2014/main" id="{810C995A-6002-4B75-B9C1-C999D16DFD4B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645" name="Triangolo isoscele 1644">
                  <a:extLst>
                    <a:ext uri="{FF2B5EF4-FFF2-40B4-BE49-F238E27FC236}">
                      <a16:creationId xmlns:a16="http://schemas.microsoft.com/office/drawing/2014/main" id="{235A0FEB-4137-4DAB-9D8A-C2D4330729DB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640" name="CasellaDiTesto 1639">
                <a:extLst>
                  <a:ext uri="{FF2B5EF4-FFF2-40B4-BE49-F238E27FC236}">
                    <a16:creationId xmlns:a16="http://schemas.microsoft.com/office/drawing/2014/main" id="{276AA4D3-72DB-42EF-9242-3341A593E70E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2 C</a:t>
                </a:r>
              </a:p>
            </p:txBody>
          </p:sp>
        </p:grpSp>
        <p:grpSp>
          <p:nvGrpSpPr>
            <p:cNvPr id="1654" name="Gruppo 1653">
              <a:extLst>
                <a:ext uri="{FF2B5EF4-FFF2-40B4-BE49-F238E27FC236}">
                  <a16:creationId xmlns:a16="http://schemas.microsoft.com/office/drawing/2014/main" id="{0088E170-2C76-4A08-962A-5BA72B5ABF0F}"/>
                </a:ext>
              </a:extLst>
            </p:cNvPr>
            <p:cNvGrpSpPr/>
            <p:nvPr/>
          </p:nvGrpSpPr>
          <p:grpSpPr>
            <a:xfrm>
              <a:off x="6199896" y="5149397"/>
              <a:ext cx="1242304" cy="365125"/>
              <a:chOff x="7614808" y="4220589"/>
              <a:chExt cx="1242304" cy="365125"/>
            </a:xfrm>
          </p:grpSpPr>
          <p:sp>
            <p:nvSpPr>
              <p:cNvPr id="1655" name="Rettangolo con angoli arrotondati 1654">
                <a:extLst>
                  <a:ext uri="{FF2B5EF4-FFF2-40B4-BE49-F238E27FC236}">
                    <a16:creationId xmlns:a16="http://schemas.microsoft.com/office/drawing/2014/main" id="{6799EEDB-A342-4673-A5E5-C4F16BE5CE56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656" name="Gruppo 110">
                <a:extLst>
                  <a:ext uri="{FF2B5EF4-FFF2-40B4-BE49-F238E27FC236}">
                    <a16:creationId xmlns:a16="http://schemas.microsoft.com/office/drawing/2014/main" id="{54534342-326C-4E67-AC99-0B872841B81D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658" name="Gruppo 72">
                  <a:extLst>
                    <a:ext uri="{FF2B5EF4-FFF2-40B4-BE49-F238E27FC236}">
                      <a16:creationId xmlns:a16="http://schemas.microsoft.com/office/drawing/2014/main" id="{7601BD36-E765-4562-85E9-0AFC181F85FB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663" name="Graphic 16" descr="Female Profile">
                    <a:extLst>
                      <a:ext uri="{FF2B5EF4-FFF2-40B4-BE49-F238E27FC236}">
                        <a16:creationId xmlns:a16="http://schemas.microsoft.com/office/drawing/2014/main" id="{94E608BF-6AF0-4EB1-8AA9-90B7DCF7B39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664" name="Graphic 16" descr="Female Profile">
                    <a:extLst>
                      <a:ext uri="{FF2B5EF4-FFF2-40B4-BE49-F238E27FC236}">
                        <a16:creationId xmlns:a16="http://schemas.microsoft.com/office/drawing/2014/main" id="{1E3441C9-77CC-4612-87A7-86BCCE91648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665" name="Gruppo 63">
                    <a:extLst>
                      <a:ext uri="{FF2B5EF4-FFF2-40B4-BE49-F238E27FC236}">
                        <a16:creationId xmlns:a16="http://schemas.microsoft.com/office/drawing/2014/main" id="{3E62810E-DE11-4AB2-B406-28D3872538B8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666" name="Graphic 8" descr="Male profile">
                      <a:extLst>
                        <a:ext uri="{FF2B5EF4-FFF2-40B4-BE49-F238E27FC236}">
                          <a16:creationId xmlns:a16="http://schemas.microsoft.com/office/drawing/2014/main" id="{C342F186-7CEB-4DAF-850B-8C2C1A6DA5FA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667" name="Gruppo 50">
                      <a:extLst>
                        <a:ext uri="{FF2B5EF4-FFF2-40B4-BE49-F238E27FC236}">
                          <a16:creationId xmlns:a16="http://schemas.microsoft.com/office/drawing/2014/main" id="{D32EA4FB-0C45-4457-ADB9-FAF2106F833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668" name="Trapezio 1667">
                        <a:extLst>
                          <a:ext uri="{FF2B5EF4-FFF2-40B4-BE49-F238E27FC236}">
                            <a16:creationId xmlns:a16="http://schemas.microsoft.com/office/drawing/2014/main" id="{4AD00DE5-E379-4D5A-B0A8-E882D2C62D6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669" name="Trapezio 1668">
                        <a:extLst>
                          <a:ext uri="{FF2B5EF4-FFF2-40B4-BE49-F238E27FC236}">
                            <a16:creationId xmlns:a16="http://schemas.microsoft.com/office/drawing/2014/main" id="{14E76A6E-FB66-4364-B652-1AD4C2103439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670" name="Triangolo isoscele 1669">
                        <a:extLst>
                          <a:ext uri="{FF2B5EF4-FFF2-40B4-BE49-F238E27FC236}">
                            <a16:creationId xmlns:a16="http://schemas.microsoft.com/office/drawing/2014/main" id="{9BB500A7-10F4-4E5A-B5FB-E0E3740C15E1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659" name="Graphic 8" descr="Male profile">
                  <a:extLst>
                    <a:ext uri="{FF2B5EF4-FFF2-40B4-BE49-F238E27FC236}">
                      <a16:creationId xmlns:a16="http://schemas.microsoft.com/office/drawing/2014/main" id="{C4A720AF-B822-4E7A-B01B-89F2C901A35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660" name="Trapezio 1659">
                  <a:extLst>
                    <a:ext uri="{FF2B5EF4-FFF2-40B4-BE49-F238E27FC236}">
                      <a16:creationId xmlns:a16="http://schemas.microsoft.com/office/drawing/2014/main" id="{744CD031-2256-4C9F-8538-843CF467B345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661" name="Trapezio 1660">
                  <a:extLst>
                    <a:ext uri="{FF2B5EF4-FFF2-40B4-BE49-F238E27FC236}">
                      <a16:creationId xmlns:a16="http://schemas.microsoft.com/office/drawing/2014/main" id="{CF1126BE-FC8F-461D-AC49-EEE258AB7EB1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662" name="Triangolo isoscele 1661">
                  <a:extLst>
                    <a:ext uri="{FF2B5EF4-FFF2-40B4-BE49-F238E27FC236}">
                      <a16:creationId xmlns:a16="http://schemas.microsoft.com/office/drawing/2014/main" id="{3224FDC5-652F-46DB-A282-FB20798CA18C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657" name="CasellaDiTesto 1656">
                <a:extLst>
                  <a:ext uri="{FF2B5EF4-FFF2-40B4-BE49-F238E27FC236}">
                    <a16:creationId xmlns:a16="http://schemas.microsoft.com/office/drawing/2014/main" id="{09F5A5F1-B68B-4D5F-AF8A-1DC355976D7D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2 D</a:t>
                </a:r>
              </a:p>
            </p:txBody>
          </p:sp>
        </p:grpSp>
        <p:sp>
          <p:nvSpPr>
            <p:cNvPr id="843" name="CasellaDiTesto 842">
              <a:extLst>
                <a:ext uri="{FF2B5EF4-FFF2-40B4-BE49-F238E27FC236}">
                  <a16:creationId xmlns:a16="http://schemas.microsoft.com/office/drawing/2014/main" id="{5BE34D36-9A51-45DF-911B-D7F5E149FBA4}"/>
                </a:ext>
              </a:extLst>
            </p:cNvPr>
            <p:cNvSpPr txBox="1"/>
            <p:nvPr/>
          </p:nvSpPr>
          <p:spPr>
            <a:xfrm>
              <a:off x="6168615" y="1912980"/>
              <a:ext cx="1289540" cy="461665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200">
                  <a:solidFill>
                    <a:schemeClr val="bg1">
                      <a:lumMod val="50000"/>
                    </a:schemeClr>
                  </a:solidFill>
                  <a:latin typeface="Arial Nova" panose="020B0504020202020204" pitchFamily="34" charset="0"/>
                </a:rPr>
                <a:t>Liceo artistico biennio</a:t>
              </a:r>
            </a:p>
          </p:txBody>
        </p:sp>
      </p:grp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56926EE1-E2A4-4176-8A7B-719645577AA1}"/>
              </a:ext>
            </a:extLst>
          </p:cNvPr>
          <p:cNvGrpSpPr/>
          <p:nvPr/>
        </p:nvGrpSpPr>
        <p:grpSpPr>
          <a:xfrm>
            <a:off x="7623847" y="1728314"/>
            <a:ext cx="1329265" cy="2074383"/>
            <a:chOff x="7623847" y="1728314"/>
            <a:chExt cx="1329265" cy="2074383"/>
          </a:xfrm>
        </p:grpSpPr>
        <p:sp>
          <p:nvSpPr>
            <p:cNvPr id="1688" name="Rettangolo con angoli arrotondati 1687">
              <a:extLst>
                <a:ext uri="{FF2B5EF4-FFF2-40B4-BE49-F238E27FC236}">
                  <a16:creationId xmlns:a16="http://schemas.microsoft.com/office/drawing/2014/main" id="{F138BC5E-F14E-4D95-95C9-B892D1FF232C}"/>
                </a:ext>
              </a:extLst>
            </p:cNvPr>
            <p:cNvSpPr/>
            <p:nvPr/>
          </p:nvSpPr>
          <p:spPr>
            <a:xfrm>
              <a:off x="7623847" y="2433834"/>
              <a:ext cx="1329265" cy="1368863"/>
            </a:xfrm>
            <a:prstGeom prst="roundRect">
              <a:avLst>
                <a:gd name="adj" fmla="val 4399"/>
              </a:avLst>
            </a:prstGeom>
            <a:no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689" name="Gruppo 1688">
              <a:extLst>
                <a:ext uri="{FF2B5EF4-FFF2-40B4-BE49-F238E27FC236}">
                  <a16:creationId xmlns:a16="http://schemas.microsoft.com/office/drawing/2014/main" id="{AF12EB13-3EEA-456E-B301-57DF438D1633}"/>
                </a:ext>
              </a:extLst>
            </p:cNvPr>
            <p:cNvGrpSpPr/>
            <p:nvPr/>
          </p:nvGrpSpPr>
          <p:grpSpPr>
            <a:xfrm>
              <a:off x="7656769" y="2473722"/>
              <a:ext cx="1242304" cy="365125"/>
              <a:chOff x="7614808" y="4220589"/>
              <a:chExt cx="1242304" cy="365125"/>
            </a:xfrm>
          </p:grpSpPr>
          <p:sp>
            <p:nvSpPr>
              <p:cNvPr id="1690" name="Rettangolo con angoli arrotondati 1689">
                <a:extLst>
                  <a:ext uri="{FF2B5EF4-FFF2-40B4-BE49-F238E27FC236}">
                    <a16:creationId xmlns:a16="http://schemas.microsoft.com/office/drawing/2014/main" id="{DFD5053F-2C1A-4A35-B7B7-1FEBAD342395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691" name="Gruppo 110">
                <a:extLst>
                  <a:ext uri="{FF2B5EF4-FFF2-40B4-BE49-F238E27FC236}">
                    <a16:creationId xmlns:a16="http://schemas.microsoft.com/office/drawing/2014/main" id="{2CC4B1AA-5645-4366-A06D-78B40D8CB7AD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693" name="Gruppo 72">
                  <a:extLst>
                    <a:ext uri="{FF2B5EF4-FFF2-40B4-BE49-F238E27FC236}">
                      <a16:creationId xmlns:a16="http://schemas.microsoft.com/office/drawing/2014/main" id="{39AC8682-FB0B-45DA-B034-4132DD4FEEB2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698" name="Graphic 16" descr="Female Profile">
                    <a:extLst>
                      <a:ext uri="{FF2B5EF4-FFF2-40B4-BE49-F238E27FC236}">
                        <a16:creationId xmlns:a16="http://schemas.microsoft.com/office/drawing/2014/main" id="{4E02CCCF-DAF4-412C-AF07-75A6FA8E9BC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699" name="Graphic 16" descr="Female Profile">
                    <a:extLst>
                      <a:ext uri="{FF2B5EF4-FFF2-40B4-BE49-F238E27FC236}">
                        <a16:creationId xmlns:a16="http://schemas.microsoft.com/office/drawing/2014/main" id="{F919767E-3789-42B0-A3EF-8D61C140DD4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700" name="Gruppo 63">
                    <a:extLst>
                      <a:ext uri="{FF2B5EF4-FFF2-40B4-BE49-F238E27FC236}">
                        <a16:creationId xmlns:a16="http://schemas.microsoft.com/office/drawing/2014/main" id="{14058B4D-3D7C-4D56-8EC2-A78A548DF8A0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701" name="Graphic 8" descr="Male profile">
                      <a:extLst>
                        <a:ext uri="{FF2B5EF4-FFF2-40B4-BE49-F238E27FC236}">
                          <a16:creationId xmlns:a16="http://schemas.microsoft.com/office/drawing/2014/main" id="{EA479C55-D7D5-4D40-8DBD-38A7153D6EE9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702" name="Gruppo 50">
                      <a:extLst>
                        <a:ext uri="{FF2B5EF4-FFF2-40B4-BE49-F238E27FC236}">
                          <a16:creationId xmlns:a16="http://schemas.microsoft.com/office/drawing/2014/main" id="{E037469F-E4C9-4F73-AE5D-D5E076EC282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703" name="Trapezio 1702">
                        <a:extLst>
                          <a:ext uri="{FF2B5EF4-FFF2-40B4-BE49-F238E27FC236}">
                            <a16:creationId xmlns:a16="http://schemas.microsoft.com/office/drawing/2014/main" id="{3F94464C-09AD-4091-9F24-758360F52A6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704" name="Trapezio 1703">
                        <a:extLst>
                          <a:ext uri="{FF2B5EF4-FFF2-40B4-BE49-F238E27FC236}">
                            <a16:creationId xmlns:a16="http://schemas.microsoft.com/office/drawing/2014/main" id="{F771776F-F920-4FAB-8166-C1F0C6E429E8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705" name="Triangolo isoscele 1704">
                        <a:extLst>
                          <a:ext uri="{FF2B5EF4-FFF2-40B4-BE49-F238E27FC236}">
                            <a16:creationId xmlns:a16="http://schemas.microsoft.com/office/drawing/2014/main" id="{103D9E0B-6597-476A-B727-3A7A754C264E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694" name="Graphic 8" descr="Male profile">
                  <a:extLst>
                    <a:ext uri="{FF2B5EF4-FFF2-40B4-BE49-F238E27FC236}">
                      <a16:creationId xmlns:a16="http://schemas.microsoft.com/office/drawing/2014/main" id="{271AC006-98FC-4565-AD16-622751A701C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695" name="Trapezio 1694">
                  <a:extLst>
                    <a:ext uri="{FF2B5EF4-FFF2-40B4-BE49-F238E27FC236}">
                      <a16:creationId xmlns:a16="http://schemas.microsoft.com/office/drawing/2014/main" id="{97F7F1F1-2A6F-48DC-BE14-A8AFE4B5EE19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696" name="Trapezio 1695">
                  <a:extLst>
                    <a:ext uri="{FF2B5EF4-FFF2-40B4-BE49-F238E27FC236}">
                      <a16:creationId xmlns:a16="http://schemas.microsoft.com/office/drawing/2014/main" id="{EC504B14-1D5E-4C62-9AEB-E796414C1AEF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697" name="Triangolo isoscele 1696">
                  <a:extLst>
                    <a:ext uri="{FF2B5EF4-FFF2-40B4-BE49-F238E27FC236}">
                      <a16:creationId xmlns:a16="http://schemas.microsoft.com/office/drawing/2014/main" id="{7E033B9C-6361-479D-B0CF-C591128C1E1F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692" name="CasellaDiTesto 1691">
                <a:extLst>
                  <a:ext uri="{FF2B5EF4-FFF2-40B4-BE49-F238E27FC236}">
                    <a16:creationId xmlns:a16="http://schemas.microsoft.com/office/drawing/2014/main" id="{EB2A0DBD-6EAA-48E0-9D3E-6166E087702D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3 AA</a:t>
                </a:r>
              </a:p>
            </p:txBody>
          </p:sp>
        </p:grpSp>
        <p:grpSp>
          <p:nvGrpSpPr>
            <p:cNvPr id="1706" name="Gruppo 1705">
              <a:extLst>
                <a:ext uri="{FF2B5EF4-FFF2-40B4-BE49-F238E27FC236}">
                  <a16:creationId xmlns:a16="http://schemas.microsoft.com/office/drawing/2014/main" id="{BA2ECA4D-A84C-4A14-AA07-AC73C6FC0458}"/>
                </a:ext>
              </a:extLst>
            </p:cNvPr>
            <p:cNvGrpSpPr/>
            <p:nvPr/>
          </p:nvGrpSpPr>
          <p:grpSpPr>
            <a:xfrm>
              <a:off x="7656769" y="2918560"/>
              <a:ext cx="1242304" cy="365125"/>
              <a:chOff x="7614808" y="4220589"/>
              <a:chExt cx="1242304" cy="365125"/>
            </a:xfrm>
          </p:grpSpPr>
          <p:sp>
            <p:nvSpPr>
              <p:cNvPr id="1707" name="Rettangolo con angoli arrotondati 1706">
                <a:extLst>
                  <a:ext uri="{FF2B5EF4-FFF2-40B4-BE49-F238E27FC236}">
                    <a16:creationId xmlns:a16="http://schemas.microsoft.com/office/drawing/2014/main" id="{D70EDC6D-448E-4530-A5F4-382346C6B905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708" name="Gruppo 110">
                <a:extLst>
                  <a:ext uri="{FF2B5EF4-FFF2-40B4-BE49-F238E27FC236}">
                    <a16:creationId xmlns:a16="http://schemas.microsoft.com/office/drawing/2014/main" id="{7593A375-B451-407C-A616-96E65B24D3E5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710" name="Gruppo 72">
                  <a:extLst>
                    <a:ext uri="{FF2B5EF4-FFF2-40B4-BE49-F238E27FC236}">
                      <a16:creationId xmlns:a16="http://schemas.microsoft.com/office/drawing/2014/main" id="{BD63AD9A-613F-4FBB-A9B4-DE558B729995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715" name="Graphic 16" descr="Female Profile">
                    <a:extLst>
                      <a:ext uri="{FF2B5EF4-FFF2-40B4-BE49-F238E27FC236}">
                        <a16:creationId xmlns:a16="http://schemas.microsoft.com/office/drawing/2014/main" id="{477EF1F3-EB4B-42A0-B1CC-07C8645FEC5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716" name="Graphic 16" descr="Female Profile">
                    <a:extLst>
                      <a:ext uri="{FF2B5EF4-FFF2-40B4-BE49-F238E27FC236}">
                        <a16:creationId xmlns:a16="http://schemas.microsoft.com/office/drawing/2014/main" id="{493921A9-6DBA-428C-AD04-1FAC8DFD443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717" name="Gruppo 63">
                    <a:extLst>
                      <a:ext uri="{FF2B5EF4-FFF2-40B4-BE49-F238E27FC236}">
                        <a16:creationId xmlns:a16="http://schemas.microsoft.com/office/drawing/2014/main" id="{F1B6099F-6C28-4C5C-854A-EF4EE215F0EB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718" name="Graphic 8" descr="Male profile">
                      <a:extLst>
                        <a:ext uri="{FF2B5EF4-FFF2-40B4-BE49-F238E27FC236}">
                          <a16:creationId xmlns:a16="http://schemas.microsoft.com/office/drawing/2014/main" id="{EF6EC53D-C4FC-47DC-960C-8C0C1AF8FA07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719" name="Gruppo 50">
                      <a:extLst>
                        <a:ext uri="{FF2B5EF4-FFF2-40B4-BE49-F238E27FC236}">
                          <a16:creationId xmlns:a16="http://schemas.microsoft.com/office/drawing/2014/main" id="{920401F4-7F8D-4102-99F1-4D46D3125CC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720" name="Trapezio 1719">
                        <a:extLst>
                          <a:ext uri="{FF2B5EF4-FFF2-40B4-BE49-F238E27FC236}">
                            <a16:creationId xmlns:a16="http://schemas.microsoft.com/office/drawing/2014/main" id="{5F8D54D9-92F4-4D26-9C57-8FB9331DC21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721" name="Trapezio 1720">
                        <a:extLst>
                          <a:ext uri="{FF2B5EF4-FFF2-40B4-BE49-F238E27FC236}">
                            <a16:creationId xmlns:a16="http://schemas.microsoft.com/office/drawing/2014/main" id="{C0B3643B-5F80-43C4-82C1-252FCBD3735A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722" name="Triangolo isoscele 1721">
                        <a:extLst>
                          <a:ext uri="{FF2B5EF4-FFF2-40B4-BE49-F238E27FC236}">
                            <a16:creationId xmlns:a16="http://schemas.microsoft.com/office/drawing/2014/main" id="{0440FEA7-7236-4CFF-80D3-74BAEA217572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711" name="Graphic 8" descr="Male profile">
                  <a:extLst>
                    <a:ext uri="{FF2B5EF4-FFF2-40B4-BE49-F238E27FC236}">
                      <a16:creationId xmlns:a16="http://schemas.microsoft.com/office/drawing/2014/main" id="{DDAAF877-F2CD-4CF4-BBB2-56F779A7E38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712" name="Trapezio 1711">
                  <a:extLst>
                    <a:ext uri="{FF2B5EF4-FFF2-40B4-BE49-F238E27FC236}">
                      <a16:creationId xmlns:a16="http://schemas.microsoft.com/office/drawing/2014/main" id="{D10CC0D1-B601-4DC3-9397-910BA7F423E3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713" name="Trapezio 1712">
                  <a:extLst>
                    <a:ext uri="{FF2B5EF4-FFF2-40B4-BE49-F238E27FC236}">
                      <a16:creationId xmlns:a16="http://schemas.microsoft.com/office/drawing/2014/main" id="{F4716CB4-C4F8-41AE-9794-4EFC2A6043E8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714" name="Triangolo isoscele 1713">
                  <a:extLst>
                    <a:ext uri="{FF2B5EF4-FFF2-40B4-BE49-F238E27FC236}">
                      <a16:creationId xmlns:a16="http://schemas.microsoft.com/office/drawing/2014/main" id="{BB137120-D4A3-4126-A227-E63D756B11EF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709" name="CasellaDiTesto 1708">
                <a:extLst>
                  <a:ext uri="{FF2B5EF4-FFF2-40B4-BE49-F238E27FC236}">
                    <a16:creationId xmlns:a16="http://schemas.microsoft.com/office/drawing/2014/main" id="{2C3CA027-7372-4D9F-A5BC-6E31D85248ED}"/>
                  </a:ext>
                </a:extLst>
              </p:cNvPr>
              <p:cNvSpPr txBox="1"/>
              <p:nvPr/>
            </p:nvSpPr>
            <p:spPr>
              <a:xfrm>
                <a:off x="8038360" y="4257327"/>
                <a:ext cx="69773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4 AA</a:t>
                </a:r>
              </a:p>
            </p:txBody>
          </p:sp>
        </p:grpSp>
        <p:grpSp>
          <p:nvGrpSpPr>
            <p:cNvPr id="1723" name="Gruppo 1722">
              <a:extLst>
                <a:ext uri="{FF2B5EF4-FFF2-40B4-BE49-F238E27FC236}">
                  <a16:creationId xmlns:a16="http://schemas.microsoft.com/office/drawing/2014/main" id="{FD509858-4838-414C-9847-75C3F8CBFD94}"/>
                </a:ext>
              </a:extLst>
            </p:cNvPr>
            <p:cNvGrpSpPr/>
            <p:nvPr/>
          </p:nvGrpSpPr>
          <p:grpSpPr>
            <a:xfrm>
              <a:off x="7656769" y="3363398"/>
              <a:ext cx="1242304" cy="365125"/>
              <a:chOff x="7614808" y="4220589"/>
              <a:chExt cx="1242304" cy="365125"/>
            </a:xfrm>
          </p:grpSpPr>
          <p:sp>
            <p:nvSpPr>
              <p:cNvPr id="1724" name="Rettangolo con angoli arrotondati 1723">
                <a:extLst>
                  <a:ext uri="{FF2B5EF4-FFF2-40B4-BE49-F238E27FC236}">
                    <a16:creationId xmlns:a16="http://schemas.microsoft.com/office/drawing/2014/main" id="{618AE1A5-6511-4FDA-90DE-0FA8E86CB301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725" name="Gruppo 110">
                <a:extLst>
                  <a:ext uri="{FF2B5EF4-FFF2-40B4-BE49-F238E27FC236}">
                    <a16:creationId xmlns:a16="http://schemas.microsoft.com/office/drawing/2014/main" id="{40D5C69D-9C19-4930-98CA-A13F6B9A3F4F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727" name="Gruppo 72">
                  <a:extLst>
                    <a:ext uri="{FF2B5EF4-FFF2-40B4-BE49-F238E27FC236}">
                      <a16:creationId xmlns:a16="http://schemas.microsoft.com/office/drawing/2014/main" id="{DC9EE66B-0E93-4CF5-865F-AE52E996B854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732" name="Graphic 16" descr="Female Profile">
                    <a:extLst>
                      <a:ext uri="{FF2B5EF4-FFF2-40B4-BE49-F238E27FC236}">
                        <a16:creationId xmlns:a16="http://schemas.microsoft.com/office/drawing/2014/main" id="{28DFE4D5-9ED8-4040-8E8F-2A952C4EB71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733" name="Graphic 16" descr="Female Profile">
                    <a:extLst>
                      <a:ext uri="{FF2B5EF4-FFF2-40B4-BE49-F238E27FC236}">
                        <a16:creationId xmlns:a16="http://schemas.microsoft.com/office/drawing/2014/main" id="{C89F34A5-9C3E-4282-957D-07D116C9889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734" name="Gruppo 63">
                    <a:extLst>
                      <a:ext uri="{FF2B5EF4-FFF2-40B4-BE49-F238E27FC236}">
                        <a16:creationId xmlns:a16="http://schemas.microsoft.com/office/drawing/2014/main" id="{6506E0BE-4F37-4D28-A926-A13F6C1EA721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735" name="Graphic 8" descr="Male profile">
                      <a:extLst>
                        <a:ext uri="{FF2B5EF4-FFF2-40B4-BE49-F238E27FC236}">
                          <a16:creationId xmlns:a16="http://schemas.microsoft.com/office/drawing/2014/main" id="{702DCE45-98D5-44C4-A740-797511C130D9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736" name="Gruppo 50">
                      <a:extLst>
                        <a:ext uri="{FF2B5EF4-FFF2-40B4-BE49-F238E27FC236}">
                          <a16:creationId xmlns:a16="http://schemas.microsoft.com/office/drawing/2014/main" id="{690CA2A6-CFEF-487C-A2E7-B60A228C497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737" name="Trapezio 1736">
                        <a:extLst>
                          <a:ext uri="{FF2B5EF4-FFF2-40B4-BE49-F238E27FC236}">
                            <a16:creationId xmlns:a16="http://schemas.microsoft.com/office/drawing/2014/main" id="{C2B999AE-5738-4C87-A672-72004125FBF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738" name="Trapezio 1737">
                        <a:extLst>
                          <a:ext uri="{FF2B5EF4-FFF2-40B4-BE49-F238E27FC236}">
                            <a16:creationId xmlns:a16="http://schemas.microsoft.com/office/drawing/2014/main" id="{62D5539D-66EB-4F60-81DA-BF19F30F3EB8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739" name="Triangolo isoscele 1738">
                        <a:extLst>
                          <a:ext uri="{FF2B5EF4-FFF2-40B4-BE49-F238E27FC236}">
                            <a16:creationId xmlns:a16="http://schemas.microsoft.com/office/drawing/2014/main" id="{BAB7CD4E-1940-4982-9EB9-DA94727DB524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728" name="Graphic 8" descr="Male profile">
                  <a:extLst>
                    <a:ext uri="{FF2B5EF4-FFF2-40B4-BE49-F238E27FC236}">
                      <a16:creationId xmlns:a16="http://schemas.microsoft.com/office/drawing/2014/main" id="{6036E123-3938-4D6C-864D-15857007797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729" name="Trapezio 1728">
                  <a:extLst>
                    <a:ext uri="{FF2B5EF4-FFF2-40B4-BE49-F238E27FC236}">
                      <a16:creationId xmlns:a16="http://schemas.microsoft.com/office/drawing/2014/main" id="{1A4845D2-8655-4CCA-802C-0F65AD583E39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730" name="Trapezio 1729">
                  <a:extLst>
                    <a:ext uri="{FF2B5EF4-FFF2-40B4-BE49-F238E27FC236}">
                      <a16:creationId xmlns:a16="http://schemas.microsoft.com/office/drawing/2014/main" id="{C16FDAE4-B53F-4099-BD11-27FE39E4B84D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731" name="Triangolo isoscele 1730">
                  <a:extLst>
                    <a:ext uri="{FF2B5EF4-FFF2-40B4-BE49-F238E27FC236}">
                      <a16:creationId xmlns:a16="http://schemas.microsoft.com/office/drawing/2014/main" id="{9D6A0C7E-108C-48E0-AC62-46D808E1105E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726" name="CasellaDiTesto 1725">
                <a:extLst>
                  <a:ext uri="{FF2B5EF4-FFF2-40B4-BE49-F238E27FC236}">
                    <a16:creationId xmlns:a16="http://schemas.microsoft.com/office/drawing/2014/main" id="{92C51F4F-1EFD-4B84-8F74-B840887FB8F0}"/>
                  </a:ext>
                </a:extLst>
              </p:cNvPr>
              <p:cNvSpPr txBox="1"/>
              <p:nvPr/>
            </p:nvSpPr>
            <p:spPr>
              <a:xfrm>
                <a:off x="8025234" y="4257327"/>
                <a:ext cx="7108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5 AA</a:t>
                </a:r>
              </a:p>
            </p:txBody>
          </p:sp>
        </p:grpSp>
        <p:sp>
          <p:nvSpPr>
            <p:cNvPr id="844" name="CasellaDiTesto 843">
              <a:extLst>
                <a:ext uri="{FF2B5EF4-FFF2-40B4-BE49-F238E27FC236}">
                  <a16:creationId xmlns:a16="http://schemas.microsoft.com/office/drawing/2014/main" id="{00C2F82F-CFD2-4751-9C5E-B165343B4DA8}"/>
                </a:ext>
              </a:extLst>
            </p:cNvPr>
            <p:cNvSpPr txBox="1"/>
            <p:nvPr/>
          </p:nvSpPr>
          <p:spPr>
            <a:xfrm>
              <a:off x="7632386" y="1728314"/>
              <a:ext cx="1295898" cy="64633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200">
                  <a:solidFill>
                    <a:schemeClr val="bg1">
                      <a:lumMod val="50000"/>
                    </a:schemeClr>
                  </a:solidFill>
                  <a:latin typeface="Arial Nova" panose="020B0504020202020204" pitchFamily="34" charset="0"/>
                </a:rPr>
                <a:t>Liceo Architettura / Ambiente</a:t>
              </a:r>
            </a:p>
          </p:txBody>
        </p:sp>
      </p:grp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5998E0A6-BEBD-43E2-A09E-8432B4E5D848}"/>
              </a:ext>
            </a:extLst>
          </p:cNvPr>
          <p:cNvGrpSpPr/>
          <p:nvPr/>
        </p:nvGrpSpPr>
        <p:grpSpPr>
          <a:xfrm>
            <a:off x="9060298" y="2097646"/>
            <a:ext cx="1331269" cy="1715015"/>
            <a:chOff x="9060298" y="2097646"/>
            <a:chExt cx="1331269" cy="1715015"/>
          </a:xfrm>
        </p:grpSpPr>
        <p:sp>
          <p:nvSpPr>
            <p:cNvPr id="1808" name="Rettangolo con angoli arrotondati 1807">
              <a:extLst>
                <a:ext uri="{FF2B5EF4-FFF2-40B4-BE49-F238E27FC236}">
                  <a16:creationId xmlns:a16="http://schemas.microsoft.com/office/drawing/2014/main" id="{ADA45EF7-604A-4A7F-A249-994BAC9A14C0}"/>
                </a:ext>
              </a:extLst>
            </p:cNvPr>
            <p:cNvSpPr/>
            <p:nvPr/>
          </p:nvSpPr>
          <p:spPr>
            <a:xfrm>
              <a:off x="9062302" y="2430780"/>
              <a:ext cx="1329265" cy="1381881"/>
            </a:xfrm>
            <a:prstGeom prst="roundRect">
              <a:avLst>
                <a:gd name="adj" fmla="val 4399"/>
              </a:avLst>
            </a:prstGeom>
            <a:no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809" name="Gruppo 1808">
              <a:extLst>
                <a:ext uri="{FF2B5EF4-FFF2-40B4-BE49-F238E27FC236}">
                  <a16:creationId xmlns:a16="http://schemas.microsoft.com/office/drawing/2014/main" id="{2ED781FE-ED22-4089-82E1-BC798C60022A}"/>
                </a:ext>
              </a:extLst>
            </p:cNvPr>
            <p:cNvGrpSpPr/>
            <p:nvPr/>
          </p:nvGrpSpPr>
          <p:grpSpPr>
            <a:xfrm>
              <a:off x="9095224" y="2473722"/>
              <a:ext cx="1242304" cy="365125"/>
              <a:chOff x="7614808" y="4220589"/>
              <a:chExt cx="1242304" cy="365125"/>
            </a:xfrm>
          </p:grpSpPr>
          <p:sp>
            <p:nvSpPr>
              <p:cNvPr id="1810" name="Rettangolo con angoli arrotondati 1809">
                <a:extLst>
                  <a:ext uri="{FF2B5EF4-FFF2-40B4-BE49-F238E27FC236}">
                    <a16:creationId xmlns:a16="http://schemas.microsoft.com/office/drawing/2014/main" id="{B5146D69-6336-454E-AE03-71D642C0AC7E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811" name="Gruppo 110">
                <a:extLst>
                  <a:ext uri="{FF2B5EF4-FFF2-40B4-BE49-F238E27FC236}">
                    <a16:creationId xmlns:a16="http://schemas.microsoft.com/office/drawing/2014/main" id="{37EDB74F-37C5-42A1-B5F9-CDA42C58A242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813" name="Gruppo 72">
                  <a:extLst>
                    <a:ext uri="{FF2B5EF4-FFF2-40B4-BE49-F238E27FC236}">
                      <a16:creationId xmlns:a16="http://schemas.microsoft.com/office/drawing/2014/main" id="{0202F3FA-6871-417D-AD2B-DADAD2A5AD14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818" name="Graphic 16" descr="Female Profile">
                    <a:extLst>
                      <a:ext uri="{FF2B5EF4-FFF2-40B4-BE49-F238E27FC236}">
                        <a16:creationId xmlns:a16="http://schemas.microsoft.com/office/drawing/2014/main" id="{1E035D6A-6173-4605-B0D2-03FE6A88195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819" name="Graphic 16" descr="Female Profile">
                    <a:extLst>
                      <a:ext uri="{FF2B5EF4-FFF2-40B4-BE49-F238E27FC236}">
                        <a16:creationId xmlns:a16="http://schemas.microsoft.com/office/drawing/2014/main" id="{AACBB50A-686F-49E3-8583-0A896F04645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820" name="Gruppo 63">
                    <a:extLst>
                      <a:ext uri="{FF2B5EF4-FFF2-40B4-BE49-F238E27FC236}">
                        <a16:creationId xmlns:a16="http://schemas.microsoft.com/office/drawing/2014/main" id="{56881836-60E9-42D0-8986-3FC308CB006C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821" name="Graphic 8" descr="Male profile">
                      <a:extLst>
                        <a:ext uri="{FF2B5EF4-FFF2-40B4-BE49-F238E27FC236}">
                          <a16:creationId xmlns:a16="http://schemas.microsoft.com/office/drawing/2014/main" id="{2219DA86-D2A8-478A-932F-F9170507ABBA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822" name="Gruppo 50">
                      <a:extLst>
                        <a:ext uri="{FF2B5EF4-FFF2-40B4-BE49-F238E27FC236}">
                          <a16:creationId xmlns:a16="http://schemas.microsoft.com/office/drawing/2014/main" id="{2616B212-BF49-4602-807E-8C43D40DCB1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823" name="Trapezio 1822">
                        <a:extLst>
                          <a:ext uri="{FF2B5EF4-FFF2-40B4-BE49-F238E27FC236}">
                            <a16:creationId xmlns:a16="http://schemas.microsoft.com/office/drawing/2014/main" id="{F9911178-5AC0-4BA9-85BF-8A0FFDCB19F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824" name="Trapezio 1823">
                        <a:extLst>
                          <a:ext uri="{FF2B5EF4-FFF2-40B4-BE49-F238E27FC236}">
                            <a16:creationId xmlns:a16="http://schemas.microsoft.com/office/drawing/2014/main" id="{A86D2BFF-4852-41EF-986F-3F40A548FDF7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845" name="Triangolo isoscele 1844">
                        <a:extLst>
                          <a:ext uri="{FF2B5EF4-FFF2-40B4-BE49-F238E27FC236}">
                            <a16:creationId xmlns:a16="http://schemas.microsoft.com/office/drawing/2014/main" id="{65D909BD-5F3C-45B9-A6AF-211B6B9C9F54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814" name="Graphic 8" descr="Male profile">
                  <a:extLst>
                    <a:ext uri="{FF2B5EF4-FFF2-40B4-BE49-F238E27FC236}">
                      <a16:creationId xmlns:a16="http://schemas.microsoft.com/office/drawing/2014/main" id="{84BDDB17-434D-43EE-B8CA-0E90B6E4469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815" name="Trapezio 1814">
                  <a:extLst>
                    <a:ext uri="{FF2B5EF4-FFF2-40B4-BE49-F238E27FC236}">
                      <a16:creationId xmlns:a16="http://schemas.microsoft.com/office/drawing/2014/main" id="{E3ACD918-78FC-487E-A148-74792D022F4E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816" name="Trapezio 1815">
                  <a:extLst>
                    <a:ext uri="{FF2B5EF4-FFF2-40B4-BE49-F238E27FC236}">
                      <a16:creationId xmlns:a16="http://schemas.microsoft.com/office/drawing/2014/main" id="{A6561FCA-B15F-49F6-8E65-BABFBF37811A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817" name="Triangolo isoscele 1816">
                  <a:extLst>
                    <a:ext uri="{FF2B5EF4-FFF2-40B4-BE49-F238E27FC236}">
                      <a16:creationId xmlns:a16="http://schemas.microsoft.com/office/drawing/2014/main" id="{536B9BF2-DD0B-4E2A-983B-2F20F81D5817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812" name="CasellaDiTesto 1811">
                <a:extLst>
                  <a:ext uri="{FF2B5EF4-FFF2-40B4-BE49-F238E27FC236}">
                    <a16:creationId xmlns:a16="http://schemas.microsoft.com/office/drawing/2014/main" id="{13EE275C-A649-4C0D-8644-DAB0643F40D4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3 AF</a:t>
                </a:r>
              </a:p>
            </p:txBody>
          </p:sp>
        </p:grpSp>
        <p:grpSp>
          <p:nvGrpSpPr>
            <p:cNvPr id="1846" name="Gruppo 1845">
              <a:extLst>
                <a:ext uri="{FF2B5EF4-FFF2-40B4-BE49-F238E27FC236}">
                  <a16:creationId xmlns:a16="http://schemas.microsoft.com/office/drawing/2014/main" id="{0C933E97-9B2D-4742-BEA8-3FC81314F796}"/>
                </a:ext>
              </a:extLst>
            </p:cNvPr>
            <p:cNvGrpSpPr/>
            <p:nvPr/>
          </p:nvGrpSpPr>
          <p:grpSpPr>
            <a:xfrm>
              <a:off x="9095224" y="2918560"/>
              <a:ext cx="1242304" cy="365125"/>
              <a:chOff x="7614808" y="4220589"/>
              <a:chExt cx="1242304" cy="365125"/>
            </a:xfrm>
          </p:grpSpPr>
          <p:sp>
            <p:nvSpPr>
              <p:cNvPr id="1847" name="Rettangolo con angoli arrotondati 1846">
                <a:extLst>
                  <a:ext uri="{FF2B5EF4-FFF2-40B4-BE49-F238E27FC236}">
                    <a16:creationId xmlns:a16="http://schemas.microsoft.com/office/drawing/2014/main" id="{FA3A7A13-11AD-4A2D-AFB2-6891C889D154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848" name="Gruppo 110">
                <a:extLst>
                  <a:ext uri="{FF2B5EF4-FFF2-40B4-BE49-F238E27FC236}">
                    <a16:creationId xmlns:a16="http://schemas.microsoft.com/office/drawing/2014/main" id="{839DBB98-7CEC-4F58-9596-EFFD82AB054C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850" name="Gruppo 72">
                  <a:extLst>
                    <a:ext uri="{FF2B5EF4-FFF2-40B4-BE49-F238E27FC236}">
                      <a16:creationId xmlns:a16="http://schemas.microsoft.com/office/drawing/2014/main" id="{0427FA15-B140-471B-82FC-0907F18AF6A1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855" name="Graphic 16" descr="Female Profile">
                    <a:extLst>
                      <a:ext uri="{FF2B5EF4-FFF2-40B4-BE49-F238E27FC236}">
                        <a16:creationId xmlns:a16="http://schemas.microsoft.com/office/drawing/2014/main" id="{377885DA-4F6C-47C8-AA63-C7A8B24B093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856" name="Graphic 16" descr="Female Profile">
                    <a:extLst>
                      <a:ext uri="{FF2B5EF4-FFF2-40B4-BE49-F238E27FC236}">
                        <a16:creationId xmlns:a16="http://schemas.microsoft.com/office/drawing/2014/main" id="{80AE4D86-2F2F-48D5-8F7F-7BAFFB62B84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857" name="Gruppo 63">
                    <a:extLst>
                      <a:ext uri="{FF2B5EF4-FFF2-40B4-BE49-F238E27FC236}">
                        <a16:creationId xmlns:a16="http://schemas.microsoft.com/office/drawing/2014/main" id="{550F83F8-A4B5-43A1-A24C-66BE96A74430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858" name="Graphic 8" descr="Male profile">
                      <a:extLst>
                        <a:ext uri="{FF2B5EF4-FFF2-40B4-BE49-F238E27FC236}">
                          <a16:creationId xmlns:a16="http://schemas.microsoft.com/office/drawing/2014/main" id="{6825C5FC-CA24-46CE-8FC7-EF5F99AA86B2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859" name="Gruppo 50">
                      <a:extLst>
                        <a:ext uri="{FF2B5EF4-FFF2-40B4-BE49-F238E27FC236}">
                          <a16:creationId xmlns:a16="http://schemas.microsoft.com/office/drawing/2014/main" id="{BE40553B-AEEE-4F15-AD87-992BB97BB43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860" name="Trapezio 1859">
                        <a:extLst>
                          <a:ext uri="{FF2B5EF4-FFF2-40B4-BE49-F238E27FC236}">
                            <a16:creationId xmlns:a16="http://schemas.microsoft.com/office/drawing/2014/main" id="{A1B3C194-2E37-470E-AF95-325DE5D7C52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861" name="Trapezio 1860">
                        <a:extLst>
                          <a:ext uri="{FF2B5EF4-FFF2-40B4-BE49-F238E27FC236}">
                            <a16:creationId xmlns:a16="http://schemas.microsoft.com/office/drawing/2014/main" id="{9DC81098-5A39-46CD-B263-865895DBF524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862" name="Triangolo isoscele 1861">
                        <a:extLst>
                          <a:ext uri="{FF2B5EF4-FFF2-40B4-BE49-F238E27FC236}">
                            <a16:creationId xmlns:a16="http://schemas.microsoft.com/office/drawing/2014/main" id="{1C880D87-5AD5-435D-816D-6740363E6C2F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851" name="Graphic 8" descr="Male profile">
                  <a:extLst>
                    <a:ext uri="{FF2B5EF4-FFF2-40B4-BE49-F238E27FC236}">
                      <a16:creationId xmlns:a16="http://schemas.microsoft.com/office/drawing/2014/main" id="{9FEE70ED-3C4E-4D02-BAC1-7AD2F45476A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852" name="Trapezio 1851">
                  <a:extLst>
                    <a:ext uri="{FF2B5EF4-FFF2-40B4-BE49-F238E27FC236}">
                      <a16:creationId xmlns:a16="http://schemas.microsoft.com/office/drawing/2014/main" id="{D892BA41-1376-4A16-B543-1CFDFB3A158E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853" name="Trapezio 1852">
                  <a:extLst>
                    <a:ext uri="{FF2B5EF4-FFF2-40B4-BE49-F238E27FC236}">
                      <a16:creationId xmlns:a16="http://schemas.microsoft.com/office/drawing/2014/main" id="{34C9989C-AC56-4909-8B8B-CDD012D04E36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854" name="Triangolo isoscele 1853">
                  <a:extLst>
                    <a:ext uri="{FF2B5EF4-FFF2-40B4-BE49-F238E27FC236}">
                      <a16:creationId xmlns:a16="http://schemas.microsoft.com/office/drawing/2014/main" id="{F40E0EC9-4CAF-45FE-ADEF-F80CB33133D4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849" name="CasellaDiTesto 1848">
                <a:extLst>
                  <a:ext uri="{FF2B5EF4-FFF2-40B4-BE49-F238E27FC236}">
                    <a16:creationId xmlns:a16="http://schemas.microsoft.com/office/drawing/2014/main" id="{68266E99-3078-46A6-8EC8-3166B09DE80D}"/>
                  </a:ext>
                </a:extLst>
              </p:cNvPr>
              <p:cNvSpPr txBox="1"/>
              <p:nvPr/>
            </p:nvSpPr>
            <p:spPr>
              <a:xfrm>
                <a:off x="8038360" y="4257327"/>
                <a:ext cx="69773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4 AF</a:t>
                </a:r>
              </a:p>
            </p:txBody>
          </p:sp>
        </p:grpSp>
        <p:grpSp>
          <p:nvGrpSpPr>
            <p:cNvPr id="1863" name="Gruppo 1862">
              <a:extLst>
                <a:ext uri="{FF2B5EF4-FFF2-40B4-BE49-F238E27FC236}">
                  <a16:creationId xmlns:a16="http://schemas.microsoft.com/office/drawing/2014/main" id="{615FB542-790D-4580-A715-E247ACEDD71B}"/>
                </a:ext>
              </a:extLst>
            </p:cNvPr>
            <p:cNvGrpSpPr/>
            <p:nvPr/>
          </p:nvGrpSpPr>
          <p:grpSpPr>
            <a:xfrm>
              <a:off x="9095224" y="3363398"/>
              <a:ext cx="1242304" cy="365125"/>
              <a:chOff x="7614808" y="4220589"/>
              <a:chExt cx="1242304" cy="365125"/>
            </a:xfrm>
          </p:grpSpPr>
          <p:sp>
            <p:nvSpPr>
              <p:cNvPr id="1864" name="Rettangolo con angoli arrotondati 1863">
                <a:extLst>
                  <a:ext uri="{FF2B5EF4-FFF2-40B4-BE49-F238E27FC236}">
                    <a16:creationId xmlns:a16="http://schemas.microsoft.com/office/drawing/2014/main" id="{87AB4C0B-A739-4D90-B4C5-9C3012AD68D2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865" name="Gruppo 110">
                <a:extLst>
                  <a:ext uri="{FF2B5EF4-FFF2-40B4-BE49-F238E27FC236}">
                    <a16:creationId xmlns:a16="http://schemas.microsoft.com/office/drawing/2014/main" id="{66AA4243-DF04-4229-A68D-2B4D00CE6B77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867" name="Gruppo 72">
                  <a:extLst>
                    <a:ext uri="{FF2B5EF4-FFF2-40B4-BE49-F238E27FC236}">
                      <a16:creationId xmlns:a16="http://schemas.microsoft.com/office/drawing/2014/main" id="{1E83B3FA-BC56-4CC9-99F9-D3B60C20A825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872" name="Graphic 16" descr="Female Profile">
                    <a:extLst>
                      <a:ext uri="{FF2B5EF4-FFF2-40B4-BE49-F238E27FC236}">
                        <a16:creationId xmlns:a16="http://schemas.microsoft.com/office/drawing/2014/main" id="{D36A63F4-3654-4601-BC17-40D9DFCE0E4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873" name="Graphic 16" descr="Female Profile">
                    <a:extLst>
                      <a:ext uri="{FF2B5EF4-FFF2-40B4-BE49-F238E27FC236}">
                        <a16:creationId xmlns:a16="http://schemas.microsoft.com/office/drawing/2014/main" id="{222EB3CC-99CF-4CF1-BBB9-90FEE7A7A78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874" name="Gruppo 63">
                    <a:extLst>
                      <a:ext uri="{FF2B5EF4-FFF2-40B4-BE49-F238E27FC236}">
                        <a16:creationId xmlns:a16="http://schemas.microsoft.com/office/drawing/2014/main" id="{C0F98865-D45F-4B70-9295-A57DFAAEA23B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875" name="Graphic 8" descr="Male profile">
                      <a:extLst>
                        <a:ext uri="{FF2B5EF4-FFF2-40B4-BE49-F238E27FC236}">
                          <a16:creationId xmlns:a16="http://schemas.microsoft.com/office/drawing/2014/main" id="{8B2B84EA-861B-4B8D-9B88-F1781CC0D0B3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876" name="Gruppo 50">
                      <a:extLst>
                        <a:ext uri="{FF2B5EF4-FFF2-40B4-BE49-F238E27FC236}">
                          <a16:creationId xmlns:a16="http://schemas.microsoft.com/office/drawing/2014/main" id="{96BC8E71-0739-476E-AF0E-DC880D97605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877" name="Trapezio 1876">
                        <a:extLst>
                          <a:ext uri="{FF2B5EF4-FFF2-40B4-BE49-F238E27FC236}">
                            <a16:creationId xmlns:a16="http://schemas.microsoft.com/office/drawing/2014/main" id="{76725D69-523D-4343-AC1D-2AE7E3708C4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878" name="Trapezio 1877">
                        <a:extLst>
                          <a:ext uri="{FF2B5EF4-FFF2-40B4-BE49-F238E27FC236}">
                            <a16:creationId xmlns:a16="http://schemas.microsoft.com/office/drawing/2014/main" id="{B56C675F-52F7-4B2A-89F8-F42DAC04EA34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879" name="Triangolo isoscele 1878">
                        <a:extLst>
                          <a:ext uri="{FF2B5EF4-FFF2-40B4-BE49-F238E27FC236}">
                            <a16:creationId xmlns:a16="http://schemas.microsoft.com/office/drawing/2014/main" id="{4B8999A4-1B9E-42EA-A7F3-E4F9A3C76699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868" name="Graphic 8" descr="Male profile">
                  <a:extLst>
                    <a:ext uri="{FF2B5EF4-FFF2-40B4-BE49-F238E27FC236}">
                      <a16:creationId xmlns:a16="http://schemas.microsoft.com/office/drawing/2014/main" id="{46B4849A-BCE4-4B7C-BF71-21D01AFAAC3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869" name="Trapezio 1868">
                  <a:extLst>
                    <a:ext uri="{FF2B5EF4-FFF2-40B4-BE49-F238E27FC236}">
                      <a16:creationId xmlns:a16="http://schemas.microsoft.com/office/drawing/2014/main" id="{3BC0A4D8-CE70-4B6D-AC43-F229B4E86819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870" name="Trapezio 1869">
                  <a:extLst>
                    <a:ext uri="{FF2B5EF4-FFF2-40B4-BE49-F238E27FC236}">
                      <a16:creationId xmlns:a16="http://schemas.microsoft.com/office/drawing/2014/main" id="{144C12AB-5FFF-4F72-85E0-654AB06861B2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871" name="Triangolo isoscele 1870">
                  <a:extLst>
                    <a:ext uri="{FF2B5EF4-FFF2-40B4-BE49-F238E27FC236}">
                      <a16:creationId xmlns:a16="http://schemas.microsoft.com/office/drawing/2014/main" id="{D9102E79-1564-44E6-9C2F-97282DBE5188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866" name="CasellaDiTesto 1865">
                <a:extLst>
                  <a:ext uri="{FF2B5EF4-FFF2-40B4-BE49-F238E27FC236}">
                    <a16:creationId xmlns:a16="http://schemas.microsoft.com/office/drawing/2014/main" id="{1A62BD80-5FD7-4A92-90F1-653DE6C78629}"/>
                  </a:ext>
                </a:extLst>
              </p:cNvPr>
              <p:cNvSpPr txBox="1"/>
              <p:nvPr/>
            </p:nvSpPr>
            <p:spPr>
              <a:xfrm>
                <a:off x="8025234" y="4257327"/>
                <a:ext cx="7108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5 AF</a:t>
                </a:r>
              </a:p>
            </p:txBody>
          </p:sp>
        </p:grpSp>
        <p:sp>
          <p:nvSpPr>
            <p:cNvPr id="845" name="CasellaDiTesto 844">
              <a:extLst>
                <a:ext uri="{FF2B5EF4-FFF2-40B4-BE49-F238E27FC236}">
                  <a16:creationId xmlns:a16="http://schemas.microsoft.com/office/drawing/2014/main" id="{7E1F428E-4240-4BF0-91B7-4C9AD1D80DEC}"/>
                </a:ext>
              </a:extLst>
            </p:cNvPr>
            <p:cNvSpPr txBox="1"/>
            <p:nvPr/>
          </p:nvSpPr>
          <p:spPr>
            <a:xfrm>
              <a:off x="9060298" y="2097646"/>
              <a:ext cx="1305309" cy="27699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200">
                  <a:solidFill>
                    <a:schemeClr val="bg1">
                      <a:lumMod val="50000"/>
                    </a:schemeClr>
                  </a:solidFill>
                  <a:latin typeface="Arial Nova" panose="020B0504020202020204" pitchFamily="34" charset="0"/>
                </a:rPr>
                <a:t>Liceo Figurativo</a:t>
              </a:r>
            </a:p>
          </p:txBody>
        </p:sp>
      </p:grp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22548D95-AFD6-47C7-8C4C-A6E4C0736A8E}"/>
              </a:ext>
            </a:extLst>
          </p:cNvPr>
          <p:cNvGrpSpPr/>
          <p:nvPr/>
        </p:nvGrpSpPr>
        <p:grpSpPr>
          <a:xfrm>
            <a:off x="10495994" y="2097646"/>
            <a:ext cx="1329265" cy="1714448"/>
            <a:chOff x="10495994" y="2097646"/>
            <a:chExt cx="1329265" cy="1714448"/>
          </a:xfrm>
        </p:grpSpPr>
        <p:sp>
          <p:nvSpPr>
            <p:cNvPr id="1880" name="Rettangolo con angoli arrotondati 1879">
              <a:extLst>
                <a:ext uri="{FF2B5EF4-FFF2-40B4-BE49-F238E27FC236}">
                  <a16:creationId xmlns:a16="http://schemas.microsoft.com/office/drawing/2014/main" id="{94FF7BE0-DD23-4AE7-BEAB-9641C33CE3BF}"/>
                </a:ext>
              </a:extLst>
            </p:cNvPr>
            <p:cNvSpPr/>
            <p:nvPr/>
          </p:nvSpPr>
          <p:spPr>
            <a:xfrm>
              <a:off x="10495994" y="2430213"/>
              <a:ext cx="1329265" cy="1381881"/>
            </a:xfrm>
            <a:prstGeom prst="roundRect">
              <a:avLst>
                <a:gd name="adj" fmla="val 4399"/>
              </a:avLst>
            </a:prstGeom>
            <a:no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881" name="Gruppo 1880">
              <a:extLst>
                <a:ext uri="{FF2B5EF4-FFF2-40B4-BE49-F238E27FC236}">
                  <a16:creationId xmlns:a16="http://schemas.microsoft.com/office/drawing/2014/main" id="{66147FB3-5F47-4DAB-8CE4-6BE046CFB580}"/>
                </a:ext>
              </a:extLst>
            </p:cNvPr>
            <p:cNvGrpSpPr/>
            <p:nvPr/>
          </p:nvGrpSpPr>
          <p:grpSpPr>
            <a:xfrm>
              <a:off x="10528916" y="2473722"/>
              <a:ext cx="1242304" cy="365125"/>
              <a:chOff x="7614808" y="4220589"/>
              <a:chExt cx="1242304" cy="365125"/>
            </a:xfrm>
          </p:grpSpPr>
          <p:sp>
            <p:nvSpPr>
              <p:cNvPr id="1882" name="Rettangolo con angoli arrotondati 1881">
                <a:extLst>
                  <a:ext uri="{FF2B5EF4-FFF2-40B4-BE49-F238E27FC236}">
                    <a16:creationId xmlns:a16="http://schemas.microsoft.com/office/drawing/2014/main" id="{BF764194-40E9-4628-A9CE-F76057B4135D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883" name="Gruppo 110">
                <a:extLst>
                  <a:ext uri="{FF2B5EF4-FFF2-40B4-BE49-F238E27FC236}">
                    <a16:creationId xmlns:a16="http://schemas.microsoft.com/office/drawing/2014/main" id="{FBEA3154-35B8-4550-AC97-A46DDC9A41B8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885" name="Gruppo 72">
                  <a:extLst>
                    <a:ext uri="{FF2B5EF4-FFF2-40B4-BE49-F238E27FC236}">
                      <a16:creationId xmlns:a16="http://schemas.microsoft.com/office/drawing/2014/main" id="{8DE9CEAD-D854-4397-8963-152A53A894E0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890" name="Graphic 16" descr="Female Profile">
                    <a:extLst>
                      <a:ext uri="{FF2B5EF4-FFF2-40B4-BE49-F238E27FC236}">
                        <a16:creationId xmlns:a16="http://schemas.microsoft.com/office/drawing/2014/main" id="{F1EE491B-8DFC-491A-ACA5-313DAD296F7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891" name="Graphic 16" descr="Female Profile">
                    <a:extLst>
                      <a:ext uri="{FF2B5EF4-FFF2-40B4-BE49-F238E27FC236}">
                        <a16:creationId xmlns:a16="http://schemas.microsoft.com/office/drawing/2014/main" id="{609941E7-001F-4A2F-A08A-7C2C7E9F8E1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892" name="Gruppo 63">
                    <a:extLst>
                      <a:ext uri="{FF2B5EF4-FFF2-40B4-BE49-F238E27FC236}">
                        <a16:creationId xmlns:a16="http://schemas.microsoft.com/office/drawing/2014/main" id="{3273AF55-FF26-4530-95C2-46EC95DABDFB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893" name="Graphic 8" descr="Male profile">
                      <a:extLst>
                        <a:ext uri="{FF2B5EF4-FFF2-40B4-BE49-F238E27FC236}">
                          <a16:creationId xmlns:a16="http://schemas.microsoft.com/office/drawing/2014/main" id="{9CA6CBA5-43B6-43C4-9F3B-CAC1001B8914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894" name="Gruppo 50">
                      <a:extLst>
                        <a:ext uri="{FF2B5EF4-FFF2-40B4-BE49-F238E27FC236}">
                          <a16:creationId xmlns:a16="http://schemas.microsoft.com/office/drawing/2014/main" id="{7DDBC251-E6B9-477E-9C5C-1D434218594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895" name="Trapezio 1894">
                        <a:extLst>
                          <a:ext uri="{FF2B5EF4-FFF2-40B4-BE49-F238E27FC236}">
                            <a16:creationId xmlns:a16="http://schemas.microsoft.com/office/drawing/2014/main" id="{49771289-BB25-49BE-BC2D-89F4E4FC5E0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896" name="Trapezio 1895">
                        <a:extLst>
                          <a:ext uri="{FF2B5EF4-FFF2-40B4-BE49-F238E27FC236}">
                            <a16:creationId xmlns:a16="http://schemas.microsoft.com/office/drawing/2014/main" id="{0A3D309B-8BDD-4181-95CC-35B64C5B3747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897" name="Triangolo isoscele 1896">
                        <a:extLst>
                          <a:ext uri="{FF2B5EF4-FFF2-40B4-BE49-F238E27FC236}">
                            <a16:creationId xmlns:a16="http://schemas.microsoft.com/office/drawing/2014/main" id="{BF187215-BC84-4E46-AB7D-657F73FFE43D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886" name="Graphic 8" descr="Male profile">
                  <a:extLst>
                    <a:ext uri="{FF2B5EF4-FFF2-40B4-BE49-F238E27FC236}">
                      <a16:creationId xmlns:a16="http://schemas.microsoft.com/office/drawing/2014/main" id="{7EA9A3FB-198A-4E99-8889-0708F638623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887" name="Trapezio 1886">
                  <a:extLst>
                    <a:ext uri="{FF2B5EF4-FFF2-40B4-BE49-F238E27FC236}">
                      <a16:creationId xmlns:a16="http://schemas.microsoft.com/office/drawing/2014/main" id="{61EB55AD-2C93-41F2-A519-65933E783E1D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888" name="Trapezio 1887">
                  <a:extLst>
                    <a:ext uri="{FF2B5EF4-FFF2-40B4-BE49-F238E27FC236}">
                      <a16:creationId xmlns:a16="http://schemas.microsoft.com/office/drawing/2014/main" id="{418946EE-473C-44F9-90DE-6FAC95AB75F8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889" name="Triangolo isoscele 1888">
                  <a:extLst>
                    <a:ext uri="{FF2B5EF4-FFF2-40B4-BE49-F238E27FC236}">
                      <a16:creationId xmlns:a16="http://schemas.microsoft.com/office/drawing/2014/main" id="{7030D1B9-DEAE-4875-A836-3C924F2DEA6C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884" name="CasellaDiTesto 1883">
                <a:extLst>
                  <a:ext uri="{FF2B5EF4-FFF2-40B4-BE49-F238E27FC236}">
                    <a16:creationId xmlns:a16="http://schemas.microsoft.com/office/drawing/2014/main" id="{FB6F3288-FC0A-4F89-A4C1-6FC53238077F}"/>
                  </a:ext>
                </a:extLst>
              </p:cNvPr>
              <p:cNvSpPr txBox="1"/>
              <p:nvPr/>
            </p:nvSpPr>
            <p:spPr>
              <a:xfrm>
                <a:off x="8004389" y="4257327"/>
                <a:ext cx="7317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3 AG</a:t>
                </a:r>
              </a:p>
            </p:txBody>
          </p:sp>
        </p:grpSp>
        <p:grpSp>
          <p:nvGrpSpPr>
            <p:cNvPr id="1898" name="Gruppo 1897">
              <a:extLst>
                <a:ext uri="{FF2B5EF4-FFF2-40B4-BE49-F238E27FC236}">
                  <a16:creationId xmlns:a16="http://schemas.microsoft.com/office/drawing/2014/main" id="{5A6ABC1B-E1DC-4D7B-B06C-16A3FBF8E5EA}"/>
                </a:ext>
              </a:extLst>
            </p:cNvPr>
            <p:cNvGrpSpPr/>
            <p:nvPr/>
          </p:nvGrpSpPr>
          <p:grpSpPr>
            <a:xfrm>
              <a:off x="10528916" y="2918560"/>
              <a:ext cx="1242304" cy="365125"/>
              <a:chOff x="7614808" y="4220589"/>
              <a:chExt cx="1242304" cy="365125"/>
            </a:xfrm>
          </p:grpSpPr>
          <p:sp>
            <p:nvSpPr>
              <p:cNvPr id="1899" name="Rettangolo con angoli arrotondati 1898">
                <a:extLst>
                  <a:ext uri="{FF2B5EF4-FFF2-40B4-BE49-F238E27FC236}">
                    <a16:creationId xmlns:a16="http://schemas.microsoft.com/office/drawing/2014/main" id="{4F1E20B9-FF90-4B11-896D-F2526C8BC884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900" name="Gruppo 110">
                <a:extLst>
                  <a:ext uri="{FF2B5EF4-FFF2-40B4-BE49-F238E27FC236}">
                    <a16:creationId xmlns:a16="http://schemas.microsoft.com/office/drawing/2014/main" id="{CE18B9A3-A0FD-4F10-89BB-8763209F7FE3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902" name="Gruppo 72">
                  <a:extLst>
                    <a:ext uri="{FF2B5EF4-FFF2-40B4-BE49-F238E27FC236}">
                      <a16:creationId xmlns:a16="http://schemas.microsoft.com/office/drawing/2014/main" id="{6EA51BE8-1EA3-46C7-B218-BB538254D88B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907" name="Graphic 16" descr="Female Profile">
                    <a:extLst>
                      <a:ext uri="{FF2B5EF4-FFF2-40B4-BE49-F238E27FC236}">
                        <a16:creationId xmlns:a16="http://schemas.microsoft.com/office/drawing/2014/main" id="{6A5D2206-A778-42A0-9B6E-800E1AD4CF8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908" name="Graphic 16" descr="Female Profile">
                    <a:extLst>
                      <a:ext uri="{FF2B5EF4-FFF2-40B4-BE49-F238E27FC236}">
                        <a16:creationId xmlns:a16="http://schemas.microsoft.com/office/drawing/2014/main" id="{F9BA15C4-15D0-4EC8-AFE2-C8F2619B82A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909" name="Gruppo 63">
                    <a:extLst>
                      <a:ext uri="{FF2B5EF4-FFF2-40B4-BE49-F238E27FC236}">
                        <a16:creationId xmlns:a16="http://schemas.microsoft.com/office/drawing/2014/main" id="{1E9FEE89-6505-4184-8BD4-1803DC33FFED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910" name="Graphic 8" descr="Male profile">
                      <a:extLst>
                        <a:ext uri="{FF2B5EF4-FFF2-40B4-BE49-F238E27FC236}">
                          <a16:creationId xmlns:a16="http://schemas.microsoft.com/office/drawing/2014/main" id="{3A70076F-D08A-4D03-91CD-9A3B577071EC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911" name="Gruppo 50">
                      <a:extLst>
                        <a:ext uri="{FF2B5EF4-FFF2-40B4-BE49-F238E27FC236}">
                          <a16:creationId xmlns:a16="http://schemas.microsoft.com/office/drawing/2014/main" id="{2E095C5B-94BB-4268-9AF0-7E719147DEA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912" name="Trapezio 1911">
                        <a:extLst>
                          <a:ext uri="{FF2B5EF4-FFF2-40B4-BE49-F238E27FC236}">
                            <a16:creationId xmlns:a16="http://schemas.microsoft.com/office/drawing/2014/main" id="{8CB7E1CE-3DD1-4787-A92E-66825C3845F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913" name="Trapezio 1912">
                        <a:extLst>
                          <a:ext uri="{FF2B5EF4-FFF2-40B4-BE49-F238E27FC236}">
                            <a16:creationId xmlns:a16="http://schemas.microsoft.com/office/drawing/2014/main" id="{9405B052-123E-4083-83F7-C7D76B148559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914" name="Triangolo isoscele 1913">
                        <a:extLst>
                          <a:ext uri="{FF2B5EF4-FFF2-40B4-BE49-F238E27FC236}">
                            <a16:creationId xmlns:a16="http://schemas.microsoft.com/office/drawing/2014/main" id="{92E46DCC-4B8E-404D-B3FA-382482F3B1AC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903" name="Graphic 8" descr="Male profile">
                  <a:extLst>
                    <a:ext uri="{FF2B5EF4-FFF2-40B4-BE49-F238E27FC236}">
                      <a16:creationId xmlns:a16="http://schemas.microsoft.com/office/drawing/2014/main" id="{024BFF2E-BA78-440C-987C-D89626A3735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904" name="Trapezio 1903">
                  <a:extLst>
                    <a:ext uri="{FF2B5EF4-FFF2-40B4-BE49-F238E27FC236}">
                      <a16:creationId xmlns:a16="http://schemas.microsoft.com/office/drawing/2014/main" id="{6CC0ED52-BD49-4F02-A018-BAB509A92A26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905" name="Trapezio 1904">
                  <a:extLst>
                    <a:ext uri="{FF2B5EF4-FFF2-40B4-BE49-F238E27FC236}">
                      <a16:creationId xmlns:a16="http://schemas.microsoft.com/office/drawing/2014/main" id="{42E9BBEC-FD7C-4D88-ACB5-D35E42FEC5F7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906" name="Triangolo isoscele 1905">
                  <a:extLst>
                    <a:ext uri="{FF2B5EF4-FFF2-40B4-BE49-F238E27FC236}">
                      <a16:creationId xmlns:a16="http://schemas.microsoft.com/office/drawing/2014/main" id="{8A0FB3B7-D4E5-4C64-BC5D-88CA7CA12440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901" name="CasellaDiTesto 1900">
                <a:extLst>
                  <a:ext uri="{FF2B5EF4-FFF2-40B4-BE49-F238E27FC236}">
                    <a16:creationId xmlns:a16="http://schemas.microsoft.com/office/drawing/2014/main" id="{5FFAEC44-9685-4D2B-9EB9-E7F43EABE732}"/>
                  </a:ext>
                </a:extLst>
              </p:cNvPr>
              <p:cNvSpPr txBox="1"/>
              <p:nvPr/>
            </p:nvSpPr>
            <p:spPr>
              <a:xfrm>
                <a:off x="8038360" y="4257327"/>
                <a:ext cx="69773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4 AG</a:t>
                </a:r>
              </a:p>
            </p:txBody>
          </p:sp>
        </p:grpSp>
        <p:grpSp>
          <p:nvGrpSpPr>
            <p:cNvPr id="1915" name="Gruppo 1914">
              <a:extLst>
                <a:ext uri="{FF2B5EF4-FFF2-40B4-BE49-F238E27FC236}">
                  <a16:creationId xmlns:a16="http://schemas.microsoft.com/office/drawing/2014/main" id="{8A855400-7F1A-4B04-8C83-11CDBE980121}"/>
                </a:ext>
              </a:extLst>
            </p:cNvPr>
            <p:cNvGrpSpPr/>
            <p:nvPr/>
          </p:nvGrpSpPr>
          <p:grpSpPr>
            <a:xfrm>
              <a:off x="10528916" y="3363398"/>
              <a:ext cx="1242304" cy="365125"/>
              <a:chOff x="7614808" y="4220589"/>
              <a:chExt cx="1242304" cy="365125"/>
            </a:xfrm>
          </p:grpSpPr>
          <p:sp>
            <p:nvSpPr>
              <p:cNvPr id="1916" name="Rettangolo con angoli arrotondati 1915">
                <a:extLst>
                  <a:ext uri="{FF2B5EF4-FFF2-40B4-BE49-F238E27FC236}">
                    <a16:creationId xmlns:a16="http://schemas.microsoft.com/office/drawing/2014/main" id="{D7C4FDC4-7C2B-4C22-9F41-E248CB9EA73D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917" name="Gruppo 110">
                <a:extLst>
                  <a:ext uri="{FF2B5EF4-FFF2-40B4-BE49-F238E27FC236}">
                    <a16:creationId xmlns:a16="http://schemas.microsoft.com/office/drawing/2014/main" id="{634F8462-3A61-4A28-BDE1-370F81146525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919" name="Gruppo 72">
                  <a:extLst>
                    <a:ext uri="{FF2B5EF4-FFF2-40B4-BE49-F238E27FC236}">
                      <a16:creationId xmlns:a16="http://schemas.microsoft.com/office/drawing/2014/main" id="{395FCC8A-D79B-47E7-9161-7BC635384F0B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924" name="Graphic 16" descr="Female Profile">
                    <a:extLst>
                      <a:ext uri="{FF2B5EF4-FFF2-40B4-BE49-F238E27FC236}">
                        <a16:creationId xmlns:a16="http://schemas.microsoft.com/office/drawing/2014/main" id="{81360DF8-3D65-4F88-8E6E-F67D978AD71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925" name="Graphic 16" descr="Female Profile">
                    <a:extLst>
                      <a:ext uri="{FF2B5EF4-FFF2-40B4-BE49-F238E27FC236}">
                        <a16:creationId xmlns:a16="http://schemas.microsoft.com/office/drawing/2014/main" id="{1E9AECE9-A63F-4316-B9C3-6FC27B163B9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926" name="Gruppo 63">
                    <a:extLst>
                      <a:ext uri="{FF2B5EF4-FFF2-40B4-BE49-F238E27FC236}">
                        <a16:creationId xmlns:a16="http://schemas.microsoft.com/office/drawing/2014/main" id="{84DB392A-330B-4A9C-A729-201875BDDBDE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927" name="Graphic 8" descr="Male profile">
                      <a:extLst>
                        <a:ext uri="{FF2B5EF4-FFF2-40B4-BE49-F238E27FC236}">
                          <a16:creationId xmlns:a16="http://schemas.microsoft.com/office/drawing/2014/main" id="{83D99543-DA11-4425-B429-5097FB508FD6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928" name="Gruppo 50">
                      <a:extLst>
                        <a:ext uri="{FF2B5EF4-FFF2-40B4-BE49-F238E27FC236}">
                          <a16:creationId xmlns:a16="http://schemas.microsoft.com/office/drawing/2014/main" id="{65ABB4EA-8619-4CDA-953C-FEB0E7B6C9A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929" name="Trapezio 1928">
                        <a:extLst>
                          <a:ext uri="{FF2B5EF4-FFF2-40B4-BE49-F238E27FC236}">
                            <a16:creationId xmlns:a16="http://schemas.microsoft.com/office/drawing/2014/main" id="{6BC48470-5939-439E-9095-2AE3210322F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930" name="Trapezio 1929">
                        <a:extLst>
                          <a:ext uri="{FF2B5EF4-FFF2-40B4-BE49-F238E27FC236}">
                            <a16:creationId xmlns:a16="http://schemas.microsoft.com/office/drawing/2014/main" id="{7B4BDC13-8D76-4033-8BD4-550B4DBE847D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931" name="Triangolo isoscele 1930">
                        <a:extLst>
                          <a:ext uri="{FF2B5EF4-FFF2-40B4-BE49-F238E27FC236}">
                            <a16:creationId xmlns:a16="http://schemas.microsoft.com/office/drawing/2014/main" id="{3524166C-75C6-4355-AD40-CDAD5BA047C5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920" name="Graphic 8" descr="Male profile">
                  <a:extLst>
                    <a:ext uri="{FF2B5EF4-FFF2-40B4-BE49-F238E27FC236}">
                      <a16:creationId xmlns:a16="http://schemas.microsoft.com/office/drawing/2014/main" id="{C3E82FAE-F461-4F19-A8B2-7ABA1644692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921" name="Trapezio 1920">
                  <a:extLst>
                    <a:ext uri="{FF2B5EF4-FFF2-40B4-BE49-F238E27FC236}">
                      <a16:creationId xmlns:a16="http://schemas.microsoft.com/office/drawing/2014/main" id="{ABB4957F-276D-4F0A-ACA3-CC0B2B282239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922" name="Trapezio 1921">
                  <a:extLst>
                    <a:ext uri="{FF2B5EF4-FFF2-40B4-BE49-F238E27FC236}">
                      <a16:creationId xmlns:a16="http://schemas.microsoft.com/office/drawing/2014/main" id="{0A34D7DC-3157-4B9A-BF19-E4E5A92AC25E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923" name="Triangolo isoscele 1922">
                  <a:extLst>
                    <a:ext uri="{FF2B5EF4-FFF2-40B4-BE49-F238E27FC236}">
                      <a16:creationId xmlns:a16="http://schemas.microsoft.com/office/drawing/2014/main" id="{62433E84-FA32-4714-B39C-EC564C5D431D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918" name="CasellaDiTesto 1917">
                <a:extLst>
                  <a:ext uri="{FF2B5EF4-FFF2-40B4-BE49-F238E27FC236}">
                    <a16:creationId xmlns:a16="http://schemas.microsoft.com/office/drawing/2014/main" id="{22018CBB-5A95-4590-A102-B97B52B4C15E}"/>
                  </a:ext>
                </a:extLst>
              </p:cNvPr>
              <p:cNvSpPr txBox="1"/>
              <p:nvPr/>
            </p:nvSpPr>
            <p:spPr>
              <a:xfrm>
                <a:off x="8025234" y="4257327"/>
                <a:ext cx="7108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5 AG</a:t>
                </a:r>
              </a:p>
            </p:txBody>
          </p:sp>
        </p:grpSp>
        <p:sp>
          <p:nvSpPr>
            <p:cNvPr id="846" name="CasellaDiTesto 845">
              <a:extLst>
                <a:ext uri="{FF2B5EF4-FFF2-40B4-BE49-F238E27FC236}">
                  <a16:creationId xmlns:a16="http://schemas.microsoft.com/office/drawing/2014/main" id="{46E556FB-F791-4F9A-9582-4E9E503CCE2B}"/>
                </a:ext>
              </a:extLst>
            </p:cNvPr>
            <p:cNvSpPr txBox="1"/>
            <p:nvPr/>
          </p:nvSpPr>
          <p:spPr>
            <a:xfrm>
              <a:off x="10505290" y="2097646"/>
              <a:ext cx="1294223" cy="27699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sz="1200">
                  <a:solidFill>
                    <a:schemeClr val="bg1">
                      <a:lumMod val="50000"/>
                    </a:schemeClr>
                  </a:solidFill>
                  <a:latin typeface="Arial Nova" panose="020B0504020202020204" pitchFamily="34" charset="0"/>
                </a:rPr>
                <a:t>Liceo Grafico</a:t>
              </a:r>
            </a:p>
          </p:txBody>
        </p:sp>
      </p:grpSp>
      <p:grpSp>
        <p:nvGrpSpPr>
          <p:cNvPr id="7" name="Gruppo 6">
            <a:extLst>
              <a:ext uri="{FF2B5EF4-FFF2-40B4-BE49-F238E27FC236}">
                <a16:creationId xmlns:a16="http://schemas.microsoft.com/office/drawing/2014/main" id="{3D9B1581-E8DD-4782-B7ED-F256EDD8027C}"/>
              </a:ext>
            </a:extLst>
          </p:cNvPr>
          <p:cNvGrpSpPr/>
          <p:nvPr/>
        </p:nvGrpSpPr>
        <p:grpSpPr>
          <a:xfrm>
            <a:off x="333819" y="2052225"/>
            <a:ext cx="1343468" cy="3097172"/>
            <a:chOff x="333819" y="2052225"/>
            <a:chExt cx="1343468" cy="3097172"/>
          </a:xfrm>
        </p:grpSpPr>
        <p:sp>
          <p:nvSpPr>
            <p:cNvPr id="2" name="Rettangolo con angoli arrotondati 1">
              <a:extLst>
                <a:ext uri="{FF2B5EF4-FFF2-40B4-BE49-F238E27FC236}">
                  <a16:creationId xmlns:a16="http://schemas.microsoft.com/office/drawing/2014/main" id="{ABBDC6B9-2893-4A30-9674-6AA7568BDD42}"/>
                </a:ext>
              </a:extLst>
            </p:cNvPr>
            <p:cNvSpPr/>
            <p:nvPr/>
          </p:nvSpPr>
          <p:spPr>
            <a:xfrm>
              <a:off x="333819" y="2430780"/>
              <a:ext cx="1329265" cy="2711845"/>
            </a:xfrm>
            <a:prstGeom prst="roundRect">
              <a:avLst>
                <a:gd name="adj" fmla="val 4399"/>
              </a:avLst>
            </a:prstGeom>
            <a:noFill/>
            <a:ln w="31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5" name="Gruppo 4">
              <a:extLst>
                <a:ext uri="{FF2B5EF4-FFF2-40B4-BE49-F238E27FC236}">
                  <a16:creationId xmlns:a16="http://schemas.microsoft.com/office/drawing/2014/main" id="{226E1798-355A-4B4A-AA85-BFC005EA7ECF}"/>
                </a:ext>
              </a:extLst>
            </p:cNvPr>
            <p:cNvGrpSpPr/>
            <p:nvPr/>
          </p:nvGrpSpPr>
          <p:grpSpPr>
            <a:xfrm>
              <a:off x="366741" y="2473722"/>
              <a:ext cx="1242304" cy="365125"/>
              <a:chOff x="7614808" y="4220589"/>
              <a:chExt cx="1242304" cy="365125"/>
            </a:xfrm>
          </p:grpSpPr>
          <p:sp>
            <p:nvSpPr>
              <p:cNvPr id="3" name="Rettangolo con angoli arrotondati 2">
                <a:extLst>
                  <a:ext uri="{FF2B5EF4-FFF2-40B4-BE49-F238E27FC236}">
                    <a16:creationId xmlns:a16="http://schemas.microsoft.com/office/drawing/2014/main" id="{6C551DE5-4C12-4EC9-BDE0-DE6169B38845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107" name="Gruppo 110"/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108" name="Gruppo 72"/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113" name="Graphic 16" descr="Female Profile">
                    <a:extLst>
                      <a:ext uri="{FF2B5EF4-FFF2-40B4-BE49-F238E27FC236}">
                        <a16:creationId xmlns:a16="http://schemas.microsoft.com/office/drawing/2014/main" id="{CD9D67F5-CF6E-4B1F-AE4C-0FED91412CC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114" name="Graphic 16" descr="Female Profile">
                    <a:extLst>
                      <a:ext uri="{FF2B5EF4-FFF2-40B4-BE49-F238E27FC236}">
                        <a16:creationId xmlns:a16="http://schemas.microsoft.com/office/drawing/2014/main" id="{CD9D67F5-CF6E-4B1F-AE4C-0FED91412CC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115" name="Gruppo 63"/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116" name="Graphic 8" descr="Male profile">
                      <a:extLst>
                        <a:ext uri="{FF2B5EF4-FFF2-40B4-BE49-F238E27FC236}">
                          <a16:creationId xmlns:a16="http://schemas.microsoft.com/office/drawing/2014/main" id="{FC0A47A8-DAB9-4ADF-A315-72CA0A83F408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8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117" name="Gruppo 50"/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118" name="Trapezio 1117"/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119" name="Trapezio 1118"/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120" name="Triangolo isoscele 1119"/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109" name="Graphic 8" descr="Male profile">
                  <a:extLst>
                    <a:ext uri="{FF2B5EF4-FFF2-40B4-BE49-F238E27FC236}">
                      <a16:creationId xmlns:a16="http://schemas.microsoft.com/office/drawing/2014/main" id="{FC0A47A8-DAB9-4ADF-A315-72CA0A83F40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110" name="Trapezio 1109"/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111" name="Trapezio 1110"/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112" name="Triangolo isoscele 1111"/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36538A65-B7DB-473B-A324-93B7A9B6437A}"/>
                  </a:ext>
                </a:extLst>
              </p:cNvPr>
              <p:cNvSpPr txBox="1"/>
              <p:nvPr/>
            </p:nvSpPr>
            <p:spPr>
              <a:xfrm>
                <a:off x="8059161" y="4257327"/>
                <a:ext cx="6769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1 AS</a:t>
                </a:r>
              </a:p>
            </p:txBody>
          </p:sp>
        </p:grpSp>
        <p:grpSp>
          <p:nvGrpSpPr>
            <p:cNvPr id="961" name="Gruppo 960">
              <a:extLst>
                <a:ext uri="{FF2B5EF4-FFF2-40B4-BE49-F238E27FC236}">
                  <a16:creationId xmlns:a16="http://schemas.microsoft.com/office/drawing/2014/main" id="{9320F267-280D-40BA-95B7-B837EAC0DFEB}"/>
                </a:ext>
              </a:extLst>
            </p:cNvPr>
            <p:cNvGrpSpPr/>
            <p:nvPr/>
          </p:nvGrpSpPr>
          <p:grpSpPr>
            <a:xfrm>
              <a:off x="366741" y="2918560"/>
              <a:ext cx="1242304" cy="365125"/>
              <a:chOff x="7614808" y="4220589"/>
              <a:chExt cx="1242304" cy="365125"/>
            </a:xfrm>
          </p:grpSpPr>
          <p:sp>
            <p:nvSpPr>
              <p:cNvPr id="962" name="Rettangolo con angoli arrotondati 961">
                <a:extLst>
                  <a:ext uri="{FF2B5EF4-FFF2-40B4-BE49-F238E27FC236}">
                    <a16:creationId xmlns:a16="http://schemas.microsoft.com/office/drawing/2014/main" id="{2673613C-CC59-4CBD-ACEF-D9FCFB97C10F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963" name="Gruppo 110">
                <a:extLst>
                  <a:ext uri="{FF2B5EF4-FFF2-40B4-BE49-F238E27FC236}">
                    <a16:creationId xmlns:a16="http://schemas.microsoft.com/office/drawing/2014/main" id="{66C62628-3FE3-4A27-9E5C-C245DE93DAAF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965" name="Gruppo 72">
                  <a:extLst>
                    <a:ext uri="{FF2B5EF4-FFF2-40B4-BE49-F238E27FC236}">
                      <a16:creationId xmlns:a16="http://schemas.microsoft.com/office/drawing/2014/main" id="{38273A7D-FA2E-484C-8630-25755CEE5E76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970" name="Graphic 16" descr="Female Profile">
                    <a:extLst>
                      <a:ext uri="{FF2B5EF4-FFF2-40B4-BE49-F238E27FC236}">
                        <a16:creationId xmlns:a16="http://schemas.microsoft.com/office/drawing/2014/main" id="{A780EDF8-B6BB-42A7-AE68-6AA696047FA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971" name="Graphic 16" descr="Female Profile">
                    <a:extLst>
                      <a:ext uri="{FF2B5EF4-FFF2-40B4-BE49-F238E27FC236}">
                        <a16:creationId xmlns:a16="http://schemas.microsoft.com/office/drawing/2014/main" id="{172CB81C-7E53-45CC-97D6-3CDBBEB0245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972" name="Gruppo 63">
                    <a:extLst>
                      <a:ext uri="{FF2B5EF4-FFF2-40B4-BE49-F238E27FC236}">
                        <a16:creationId xmlns:a16="http://schemas.microsoft.com/office/drawing/2014/main" id="{9E653C6A-C4C5-48F5-8E0E-75B74C9FC73E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973" name="Graphic 8" descr="Male profile">
                      <a:extLst>
                        <a:ext uri="{FF2B5EF4-FFF2-40B4-BE49-F238E27FC236}">
                          <a16:creationId xmlns:a16="http://schemas.microsoft.com/office/drawing/2014/main" id="{BE23718D-E596-4517-A29D-770D9602DCE8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974" name="Gruppo 50">
                      <a:extLst>
                        <a:ext uri="{FF2B5EF4-FFF2-40B4-BE49-F238E27FC236}">
                          <a16:creationId xmlns:a16="http://schemas.microsoft.com/office/drawing/2014/main" id="{207F5A6C-13F0-470F-859F-C94E07F9499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975" name="Trapezio 974">
                        <a:extLst>
                          <a:ext uri="{FF2B5EF4-FFF2-40B4-BE49-F238E27FC236}">
                            <a16:creationId xmlns:a16="http://schemas.microsoft.com/office/drawing/2014/main" id="{7D9FFD4F-0975-4C92-8D1E-936AE7C10ED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976" name="Trapezio 975">
                        <a:extLst>
                          <a:ext uri="{FF2B5EF4-FFF2-40B4-BE49-F238E27FC236}">
                            <a16:creationId xmlns:a16="http://schemas.microsoft.com/office/drawing/2014/main" id="{BA543BD9-A1E9-419A-9D53-1BBE454C9BE8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977" name="Triangolo isoscele 976">
                        <a:extLst>
                          <a:ext uri="{FF2B5EF4-FFF2-40B4-BE49-F238E27FC236}">
                            <a16:creationId xmlns:a16="http://schemas.microsoft.com/office/drawing/2014/main" id="{C87073FF-4BCA-4C06-B546-8972D8E559BF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966" name="Graphic 8" descr="Male profile">
                  <a:extLst>
                    <a:ext uri="{FF2B5EF4-FFF2-40B4-BE49-F238E27FC236}">
                      <a16:creationId xmlns:a16="http://schemas.microsoft.com/office/drawing/2014/main" id="{B4F09EC2-4086-4E98-80DD-48AF4BF5B11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967" name="Trapezio 966">
                  <a:extLst>
                    <a:ext uri="{FF2B5EF4-FFF2-40B4-BE49-F238E27FC236}">
                      <a16:creationId xmlns:a16="http://schemas.microsoft.com/office/drawing/2014/main" id="{BD2BBA6D-5C4F-43E3-B7DC-0A52DB2E6A99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968" name="Trapezio 967">
                  <a:extLst>
                    <a:ext uri="{FF2B5EF4-FFF2-40B4-BE49-F238E27FC236}">
                      <a16:creationId xmlns:a16="http://schemas.microsoft.com/office/drawing/2014/main" id="{7634651F-E68D-40F6-A8A8-A7BDD690FA5C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969" name="Triangolo isoscele 968">
                  <a:extLst>
                    <a:ext uri="{FF2B5EF4-FFF2-40B4-BE49-F238E27FC236}">
                      <a16:creationId xmlns:a16="http://schemas.microsoft.com/office/drawing/2014/main" id="{867D304D-CA78-49BC-9BDA-5929CFEA37E1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964" name="CasellaDiTesto 963">
                <a:extLst>
                  <a:ext uri="{FF2B5EF4-FFF2-40B4-BE49-F238E27FC236}">
                    <a16:creationId xmlns:a16="http://schemas.microsoft.com/office/drawing/2014/main" id="{0E9F1CD0-4106-4971-BADC-3628EBA326EA}"/>
                  </a:ext>
                </a:extLst>
              </p:cNvPr>
              <p:cNvSpPr txBox="1"/>
              <p:nvPr/>
            </p:nvSpPr>
            <p:spPr>
              <a:xfrm>
                <a:off x="8059161" y="4257327"/>
                <a:ext cx="6769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2 AS</a:t>
                </a:r>
              </a:p>
            </p:txBody>
          </p:sp>
        </p:grpSp>
        <p:grpSp>
          <p:nvGrpSpPr>
            <p:cNvPr id="978" name="Gruppo 977">
              <a:extLst>
                <a:ext uri="{FF2B5EF4-FFF2-40B4-BE49-F238E27FC236}">
                  <a16:creationId xmlns:a16="http://schemas.microsoft.com/office/drawing/2014/main" id="{8CE66BC3-0B18-4EB3-9FB4-F81DA80901AB}"/>
                </a:ext>
              </a:extLst>
            </p:cNvPr>
            <p:cNvGrpSpPr/>
            <p:nvPr/>
          </p:nvGrpSpPr>
          <p:grpSpPr>
            <a:xfrm>
              <a:off x="366741" y="3363398"/>
              <a:ext cx="1242304" cy="365125"/>
              <a:chOff x="7614808" y="4220589"/>
              <a:chExt cx="1242304" cy="365125"/>
            </a:xfrm>
          </p:grpSpPr>
          <p:sp>
            <p:nvSpPr>
              <p:cNvPr id="979" name="Rettangolo con angoli arrotondati 978">
                <a:extLst>
                  <a:ext uri="{FF2B5EF4-FFF2-40B4-BE49-F238E27FC236}">
                    <a16:creationId xmlns:a16="http://schemas.microsoft.com/office/drawing/2014/main" id="{1B2CE6ED-C807-4E7F-9EFA-F3123D6CCE21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980" name="Gruppo 110">
                <a:extLst>
                  <a:ext uri="{FF2B5EF4-FFF2-40B4-BE49-F238E27FC236}">
                    <a16:creationId xmlns:a16="http://schemas.microsoft.com/office/drawing/2014/main" id="{0F5948B5-6156-4170-9632-29F748AC0080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982" name="Gruppo 72">
                  <a:extLst>
                    <a:ext uri="{FF2B5EF4-FFF2-40B4-BE49-F238E27FC236}">
                      <a16:creationId xmlns:a16="http://schemas.microsoft.com/office/drawing/2014/main" id="{B879B868-F1BC-4763-B230-4474180301DA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987" name="Graphic 16" descr="Female Profile">
                    <a:extLst>
                      <a:ext uri="{FF2B5EF4-FFF2-40B4-BE49-F238E27FC236}">
                        <a16:creationId xmlns:a16="http://schemas.microsoft.com/office/drawing/2014/main" id="{0E18C6C2-8FFE-41E2-879B-6AB8FD38385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988" name="Graphic 16" descr="Female Profile">
                    <a:extLst>
                      <a:ext uri="{FF2B5EF4-FFF2-40B4-BE49-F238E27FC236}">
                        <a16:creationId xmlns:a16="http://schemas.microsoft.com/office/drawing/2014/main" id="{C7BEB8E6-298C-4B56-B2BD-425003AC228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989" name="Gruppo 63">
                    <a:extLst>
                      <a:ext uri="{FF2B5EF4-FFF2-40B4-BE49-F238E27FC236}">
                        <a16:creationId xmlns:a16="http://schemas.microsoft.com/office/drawing/2014/main" id="{2FCB5BD5-9D60-4E88-A287-ED0E37323879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990" name="Graphic 8" descr="Male profile">
                      <a:extLst>
                        <a:ext uri="{FF2B5EF4-FFF2-40B4-BE49-F238E27FC236}">
                          <a16:creationId xmlns:a16="http://schemas.microsoft.com/office/drawing/2014/main" id="{7C4E43D3-1775-4851-9BB6-0937B2351599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991" name="Gruppo 50">
                      <a:extLst>
                        <a:ext uri="{FF2B5EF4-FFF2-40B4-BE49-F238E27FC236}">
                          <a16:creationId xmlns:a16="http://schemas.microsoft.com/office/drawing/2014/main" id="{CF546B6F-3D90-4441-A0B0-D91ED9017A8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992" name="Trapezio 991">
                        <a:extLst>
                          <a:ext uri="{FF2B5EF4-FFF2-40B4-BE49-F238E27FC236}">
                            <a16:creationId xmlns:a16="http://schemas.microsoft.com/office/drawing/2014/main" id="{807558D6-8EE1-4853-B83E-BD299C17BF7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993" name="Trapezio 992">
                        <a:extLst>
                          <a:ext uri="{FF2B5EF4-FFF2-40B4-BE49-F238E27FC236}">
                            <a16:creationId xmlns:a16="http://schemas.microsoft.com/office/drawing/2014/main" id="{26221A4A-6E06-45CB-8CB4-0069C55308A7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994" name="Triangolo isoscele 993">
                        <a:extLst>
                          <a:ext uri="{FF2B5EF4-FFF2-40B4-BE49-F238E27FC236}">
                            <a16:creationId xmlns:a16="http://schemas.microsoft.com/office/drawing/2014/main" id="{D8F963A6-D8FE-418C-B80C-CE99231CA5E7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983" name="Graphic 8" descr="Male profile">
                  <a:extLst>
                    <a:ext uri="{FF2B5EF4-FFF2-40B4-BE49-F238E27FC236}">
                      <a16:creationId xmlns:a16="http://schemas.microsoft.com/office/drawing/2014/main" id="{684B05D9-6EDE-4E34-AEDC-D5ECBAFD930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984" name="Trapezio 983">
                  <a:extLst>
                    <a:ext uri="{FF2B5EF4-FFF2-40B4-BE49-F238E27FC236}">
                      <a16:creationId xmlns:a16="http://schemas.microsoft.com/office/drawing/2014/main" id="{ACF8877D-A546-4DEC-B8FA-21AB4DC59245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985" name="Trapezio 984">
                  <a:extLst>
                    <a:ext uri="{FF2B5EF4-FFF2-40B4-BE49-F238E27FC236}">
                      <a16:creationId xmlns:a16="http://schemas.microsoft.com/office/drawing/2014/main" id="{D9CCC6D0-2702-4CB5-A70A-05A3CD305E23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986" name="Triangolo isoscele 985">
                  <a:extLst>
                    <a:ext uri="{FF2B5EF4-FFF2-40B4-BE49-F238E27FC236}">
                      <a16:creationId xmlns:a16="http://schemas.microsoft.com/office/drawing/2014/main" id="{20BE0BA5-6D56-4D69-A8F1-0C1B54269F61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981" name="CasellaDiTesto 980">
                <a:extLst>
                  <a:ext uri="{FF2B5EF4-FFF2-40B4-BE49-F238E27FC236}">
                    <a16:creationId xmlns:a16="http://schemas.microsoft.com/office/drawing/2014/main" id="{E27D4E5E-2BAC-4D9C-8539-D2D484FFFEA8}"/>
                  </a:ext>
                </a:extLst>
              </p:cNvPr>
              <p:cNvSpPr txBox="1"/>
              <p:nvPr/>
            </p:nvSpPr>
            <p:spPr>
              <a:xfrm>
                <a:off x="8059161" y="4257327"/>
                <a:ext cx="6769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3 AS</a:t>
                </a:r>
              </a:p>
            </p:txBody>
          </p:sp>
        </p:grpSp>
        <p:grpSp>
          <p:nvGrpSpPr>
            <p:cNvPr id="995" name="Gruppo 994">
              <a:extLst>
                <a:ext uri="{FF2B5EF4-FFF2-40B4-BE49-F238E27FC236}">
                  <a16:creationId xmlns:a16="http://schemas.microsoft.com/office/drawing/2014/main" id="{C0C22237-3F1E-430F-8F00-D67F2906B1A8}"/>
                </a:ext>
              </a:extLst>
            </p:cNvPr>
            <p:cNvGrpSpPr/>
            <p:nvPr/>
          </p:nvGrpSpPr>
          <p:grpSpPr>
            <a:xfrm>
              <a:off x="366741" y="3808236"/>
              <a:ext cx="1242304" cy="365125"/>
              <a:chOff x="7614808" y="4220589"/>
              <a:chExt cx="1242304" cy="365125"/>
            </a:xfrm>
          </p:grpSpPr>
          <p:sp>
            <p:nvSpPr>
              <p:cNvPr id="996" name="Rettangolo con angoli arrotondati 995">
                <a:extLst>
                  <a:ext uri="{FF2B5EF4-FFF2-40B4-BE49-F238E27FC236}">
                    <a16:creationId xmlns:a16="http://schemas.microsoft.com/office/drawing/2014/main" id="{0A235787-3476-404A-A6DF-EEF2CB5A53C5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997" name="Gruppo 110">
                <a:extLst>
                  <a:ext uri="{FF2B5EF4-FFF2-40B4-BE49-F238E27FC236}">
                    <a16:creationId xmlns:a16="http://schemas.microsoft.com/office/drawing/2014/main" id="{451D2AF2-4A0E-418C-B2A7-BF37760F05AC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999" name="Gruppo 72">
                  <a:extLst>
                    <a:ext uri="{FF2B5EF4-FFF2-40B4-BE49-F238E27FC236}">
                      <a16:creationId xmlns:a16="http://schemas.microsoft.com/office/drawing/2014/main" id="{05DB2AD2-A50C-4143-86A3-555F8D683FD0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004" name="Graphic 16" descr="Female Profile">
                    <a:extLst>
                      <a:ext uri="{FF2B5EF4-FFF2-40B4-BE49-F238E27FC236}">
                        <a16:creationId xmlns:a16="http://schemas.microsoft.com/office/drawing/2014/main" id="{B6156119-6790-45C9-8977-587755C0AB7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005" name="Graphic 16" descr="Female Profile">
                    <a:extLst>
                      <a:ext uri="{FF2B5EF4-FFF2-40B4-BE49-F238E27FC236}">
                        <a16:creationId xmlns:a16="http://schemas.microsoft.com/office/drawing/2014/main" id="{6F219E7B-E56D-4226-A85F-B9C48D3882B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006" name="Gruppo 63">
                    <a:extLst>
                      <a:ext uri="{FF2B5EF4-FFF2-40B4-BE49-F238E27FC236}">
                        <a16:creationId xmlns:a16="http://schemas.microsoft.com/office/drawing/2014/main" id="{63D46149-A8B9-4975-98DA-1F938C7738F9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007" name="Graphic 8" descr="Male profile">
                      <a:extLst>
                        <a:ext uri="{FF2B5EF4-FFF2-40B4-BE49-F238E27FC236}">
                          <a16:creationId xmlns:a16="http://schemas.microsoft.com/office/drawing/2014/main" id="{13ACDC14-C35E-4042-AA28-04DADC001226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008" name="Gruppo 50">
                      <a:extLst>
                        <a:ext uri="{FF2B5EF4-FFF2-40B4-BE49-F238E27FC236}">
                          <a16:creationId xmlns:a16="http://schemas.microsoft.com/office/drawing/2014/main" id="{CFF2F712-7369-4966-8013-D509E4DFB34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009" name="Trapezio 1008">
                        <a:extLst>
                          <a:ext uri="{FF2B5EF4-FFF2-40B4-BE49-F238E27FC236}">
                            <a16:creationId xmlns:a16="http://schemas.microsoft.com/office/drawing/2014/main" id="{847ADDCA-D009-4C15-B170-90EC3FECBBB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010" name="Trapezio 1009">
                        <a:extLst>
                          <a:ext uri="{FF2B5EF4-FFF2-40B4-BE49-F238E27FC236}">
                            <a16:creationId xmlns:a16="http://schemas.microsoft.com/office/drawing/2014/main" id="{1335CEAB-0582-4332-B003-099CF5A0157A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011" name="Triangolo isoscele 1010">
                        <a:extLst>
                          <a:ext uri="{FF2B5EF4-FFF2-40B4-BE49-F238E27FC236}">
                            <a16:creationId xmlns:a16="http://schemas.microsoft.com/office/drawing/2014/main" id="{CD462933-AE9E-44A1-9AFF-CEFC747DDC68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000" name="Graphic 8" descr="Male profile">
                  <a:extLst>
                    <a:ext uri="{FF2B5EF4-FFF2-40B4-BE49-F238E27FC236}">
                      <a16:creationId xmlns:a16="http://schemas.microsoft.com/office/drawing/2014/main" id="{D5C5570F-1D39-477B-A4EF-CA0C75B7855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001" name="Trapezio 1000">
                  <a:extLst>
                    <a:ext uri="{FF2B5EF4-FFF2-40B4-BE49-F238E27FC236}">
                      <a16:creationId xmlns:a16="http://schemas.microsoft.com/office/drawing/2014/main" id="{F5D0B4C0-90F3-4E07-AB34-7DF56A2ACD56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002" name="Trapezio 1001">
                  <a:extLst>
                    <a:ext uri="{FF2B5EF4-FFF2-40B4-BE49-F238E27FC236}">
                      <a16:creationId xmlns:a16="http://schemas.microsoft.com/office/drawing/2014/main" id="{7C7D6D4F-0956-4786-8D23-73AF69932CD0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003" name="Triangolo isoscele 1002">
                  <a:extLst>
                    <a:ext uri="{FF2B5EF4-FFF2-40B4-BE49-F238E27FC236}">
                      <a16:creationId xmlns:a16="http://schemas.microsoft.com/office/drawing/2014/main" id="{71035122-9957-4C98-BD4E-3209978EDD64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998" name="CasellaDiTesto 997">
                <a:extLst>
                  <a:ext uri="{FF2B5EF4-FFF2-40B4-BE49-F238E27FC236}">
                    <a16:creationId xmlns:a16="http://schemas.microsoft.com/office/drawing/2014/main" id="{E02C8E9C-9B3C-4655-AEA0-97DB8713FA16}"/>
                  </a:ext>
                </a:extLst>
              </p:cNvPr>
              <p:cNvSpPr txBox="1"/>
              <p:nvPr/>
            </p:nvSpPr>
            <p:spPr>
              <a:xfrm>
                <a:off x="8059161" y="4257327"/>
                <a:ext cx="6769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4 AS</a:t>
                </a:r>
              </a:p>
            </p:txBody>
          </p:sp>
        </p:grpSp>
        <p:grpSp>
          <p:nvGrpSpPr>
            <p:cNvPr id="1012" name="Gruppo 1011">
              <a:extLst>
                <a:ext uri="{FF2B5EF4-FFF2-40B4-BE49-F238E27FC236}">
                  <a16:creationId xmlns:a16="http://schemas.microsoft.com/office/drawing/2014/main" id="{E6FF5E20-0E0B-470E-A579-084BF206AEEF}"/>
                </a:ext>
              </a:extLst>
            </p:cNvPr>
            <p:cNvGrpSpPr/>
            <p:nvPr/>
          </p:nvGrpSpPr>
          <p:grpSpPr>
            <a:xfrm>
              <a:off x="366741" y="4254010"/>
              <a:ext cx="1242304" cy="365125"/>
              <a:chOff x="7614808" y="4220589"/>
              <a:chExt cx="1242304" cy="365125"/>
            </a:xfrm>
          </p:grpSpPr>
          <p:sp>
            <p:nvSpPr>
              <p:cNvPr id="1013" name="Rettangolo con angoli arrotondati 1012">
                <a:extLst>
                  <a:ext uri="{FF2B5EF4-FFF2-40B4-BE49-F238E27FC236}">
                    <a16:creationId xmlns:a16="http://schemas.microsoft.com/office/drawing/2014/main" id="{4CB61413-3BF2-4BC0-8EA5-32454D8D2B4A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014" name="Gruppo 110">
                <a:extLst>
                  <a:ext uri="{FF2B5EF4-FFF2-40B4-BE49-F238E27FC236}">
                    <a16:creationId xmlns:a16="http://schemas.microsoft.com/office/drawing/2014/main" id="{B7A0823C-F323-4B3C-B70B-96FAA80BB504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016" name="Gruppo 72">
                  <a:extLst>
                    <a:ext uri="{FF2B5EF4-FFF2-40B4-BE49-F238E27FC236}">
                      <a16:creationId xmlns:a16="http://schemas.microsoft.com/office/drawing/2014/main" id="{13EEF17F-4428-4B77-8FF9-67580573CC75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021" name="Graphic 16" descr="Female Profile">
                    <a:extLst>
                      <a:ext uri="{FF2B5EF4-FFF2-40B4-BE49-F238E27FC236}">
                        <a16:creationId xmlns:a16="http://schemas.microsoft.com/office/drawing/2014/main" id="{4FD242CB-B0CD-4A19-A42D-EEE7152C484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022" name="Graphic 16" descr="Female Profile">
                    <a:extLst>
                      <a:ext uri="{FF2B5EF4-FFF2-40B4-BE49-F238E27FC236}">
                        <a16:creationId xmlns:a16="http://schemas.microsoft.com/office/drawing/2014/main" id="{3F520409-5CA1-4FFE-A3DF-17EB10D9A0B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023" name="Gruppo 63">
                    <a:extLst>
                      <a:ext uri="{FF2B5EF4-FFF2-40B4-BE49-F238E27FC236}">
                        <a16:creationId xmlns:a16="http://schemas.microsoft.com/office/drawing/2014/main" id="{5AF02251-5E5E-4867-91B2-A485F679687B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024" name="Graphic 8" descr="Male profile">
                      <a:extLst>
                        <a:ext uri="{FF2B5EF4-FFF2-40B4-BE49-F238E27FC236}">
                          <a16:creationId xmlns:a16="http://schemas.microsoft.com/office/drawing/2014/main" id="{49948DB3-C122-4F38-889C-A9A79C182965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025" name="Gruppo 50">
                      <a:extLst>
                        <a:ext uri="{FF2B5EF4-FFF2-40B4-BE49-F238E27FC236}">
                          <a16:creationId xmlns:a16="http://schemas.microsoft.com/office/drawing/2014/main" id="{FA3D6D8E-D273-4F0F-8F61-B0C955B65C5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026" name="Trapezio 1025">
                        <a:extLst>
                          <a:ext uri="{FF2B5EF4-FFF2-40B4-BE49-F238E27FC236}">
                            <a16:creationId xmlns:a16="http://schemas.microsoft.com/office/drawing/2014/main" id="{0C2F1467-AF88-4B2D-B58F-E123E067D0E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027" name="Trapezio 1026">
                        <a:extLst>
                          <a:ext uri="{FF2B5EF4-FFF2-40B4-BE49-F238E27FC236}">
                            <a16:creationId xmlns:a16="http://schemas.microsoft.com/office/drawing/2014/main" id="{5659481E-81D6-4DD9-A098-CEA21E1ABF2C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028" name="Triangolo isoscele 1027">
                        <a:extLst>
                          <a:ext uri="{FF2B5EF4-FFF2-40B4-BE49-F238E27FC236}">
                            <a16:creationId xmlns:a16="http://schemas.microsoft.com/office/drawing/2014/main" id="{7BEE9E7C-0DDF-43B7-BA8F-C15846577E98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017" name="Graphic 8" descr="Male profile">
                  <a:extLst>
                    <a:ext uri="{FF2B5EF4-FFF2-40B4-BE49-F238E27FC236}">
                      <a16:creationId xmlns:a16="http://schemas.microsoft.com/office/drawing/2014/main" id="{C157E4C7-D690-41B7-B676-D410BAB0822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018" name="Trapezio 1017">
                  <a:extLst>
                    <a:ext uri="{FF2B5EF4-FFF2-40B4-BE49-F238E27FC236}">
                      <a16:creationId xmlns:a16="http://schemas.microsoft.com/office/drawing/2014/main" id="{BE9CCAFD-6443-4E3D-AF2E-16C6CF10424A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019" name="Trapezio 1018">
                  <a:extLst>
                    <a:ext uri="{FF2B5EF4-FFF2-40B4-BE49-F238E27FC236}">
                      <a16:creationId xmlns:a16="http://schemas.microsoft.com/office/drawing/2014/main" id="{E2D3F4B1-7DE5-44A0-B930-ADEFB423EA57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020" name="Triangolo isoscele 1019">
                  <a:extLst>
                    <a:ext uri="{FF2B5EF4-FFF2-40B4-BE49-F238E27FC236}">
                      <a16:creationId xmlns:a16="http://schemas.microsoft.com/office/drawing/2014/main" id="{7F1BC9AA-A164-488B-A9A9-823B06E05505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015" name="CasellaDiTesto 1014">
                <a:extLst>
                  <a:ext uri="{FF2B5EF4-FFF2-40B4-BE49-F238E27FC236}">
                    <a16:creationId xmlns:a16="http://schemas.microsoft.com/office/drawing/2014/main" id="{989E3515-561F-4014-9D64-DA6FAD474582}"/>
                  </a:ext>
                </a:extLst>
              </p:cNvPr>
              <p:cNvSpPr txBox="1"/>
              <p:nvPr/>
            </p:nvSpPr>
            <p:spPr>
              <a:xfrm>
                <a:off x="8059161" y="4257327"/>
                <a:ext cx="6769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5 AS</a:t>
                </a:r>
              </a:p>
            </p:txBody>
          </p:sp>
        </p:grpSp>
        <p:grpSp>
          <p:nvGrpSpPr>
            <p:cNvPr id="1029" name="Gruppo 1028">
              <a:extLst>
                <a:ext uri="{FF2B5EF4-FFF2-40B4-BE49-F238E27FC236}">
                  <a16:creationId xmlns:a16="http://schemas.microsoft.com/office/drawing/2014/main" id="{4E6EC5D7-FB72-4C5F-9599-3B93D7BFD0BD}"/>
                </a:ext>
              </a:extLst>
            </p:cNvPr>
            <p:cNvGrpSpPr/>
            <p:nvPr/>
          </p:nvGrpSpPr>
          <p:grpSpPr>
            <a:xfrm>
              <a:off x="366741" y="4700211"/>
              <a:ext cx="1242304" cy="365125"/>
              <a:chOff x="7614808" y="4220589"/>
              <a:chExt cx="1242304" cy="365125"/>
            </a:xfrm>
          </p:grpSpPr>
          <p:sp>
            <p:nvSpPr>
              <p:cNvPr id="1030" name="Rettangolo con angoli arrotondati 1029">
                <a:extLst>
                  <a:ext uri="{FF2B5EF4-FFF2-40B4-BE49-F238E27FC236}">
                    <a16:creationId xmlns:a16="http://schemas.microsoft.com/office/drawing/2014/main" id="{8AF84442-9CA5-4730-8DC1-7BA1FF88A082}"/>
                  </a:ext>
                </a:extLst>
              </p:cNvPr>
              <p:cNvSpPr/>
              <p:nvPr/>
            </p:nvSpPr>
            <p:spPr>
              <a:xfrm>
                <a:off x="7614808" y="4220589"/>
                <a:ext cx="1242304" cy="365125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accent6">
                    <a:alpha val="99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031" name="Gruppo 110">
                <a:extLst>
                  <a:ext uri="{FF2B5EF4-FFF2-40B4-BE49-F238E27FC236}">
                    <a16:creationId xmlns:a16="http://schemas.microsoft.com/office/drawing/2014/main" id="{A2E4BCF3-B382-42A9-A21F-57669E4B61F0}"/>
                  </a:ext>
                </a:extLst>
              </p:cNvPr>
              <p:cNvGrpSpPr/>
              <p:nvPr/>
            </p:nvGrpSpPr>
            <p:grpSpPr>
              <a:xfrm>
                <a:off x="7660947" y="4273819"/>
                <a:ext cx="269997" cy="271140"/>
                <a:chOff x="4826414" y="4072971"/>
                <a:chExt cx="467780" cy="412670"/>
              </a:xfrm>
            </p:grpSpPr>
            <p:grpSp>
              <p:nvGrpSpPr>
                <p:cNvPr id="1033" name="Gruppo 72">
                  <a:extLst>
                    <a:ext uri="{FF2B5EF4-FFF2-40B4-BE49-F238E27FC236}">
                      <a16:creationId xmlns:a16="http://schemas.microsoft.com/office/drawing/2014/main" id="{55473551-1C54-44FC-A085-69927B39B2F9}"/>
                    </a:ext>
                  </a:extLst>
                </p:cNvPr>
                <p:cNvGrpSpPr/>
                <p:nvPr/>
              </p:nvGrpSpPr>
              <p:grpSpPr>
                <a:xfrm>
                  <a:off x="4826414" y="4072971"/>
                  <a:ext cx="355846" cy="412670"/>
                  <a:chOff x="289444" y="2969643"/>
                  <a:chExt cx="1423381" cy="1650672"/>
                </a:xfrm>
              </p:grpSpPr>
              <p:pic>
                <p:nvPicPr>
                  <p:cNvPr id="1038" name="Graphic 16" descr="Female Profile">
                    <a:extLst>
                      <a:ext uri="{FF2B5EF4-FFF2-40B4-BE49-F238E27FC236}">
                        <a16:creationId xmlns:a16="http://schemas.microsoft.com/office/drawing/2014/main" id="{0D4BD733-A485-43AB-9D4C-7963F6310DF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98426" y="3705916"/>
                    <a:ext cx="914399" cy="914399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pic>
                <p:nvPicPr>
                  <p:cNvPr id="1039" name="Graphic 16" descr="Female Profile">
                    <a:extLst>
                      <a:ext uri="{FF2B5EF4-FFF2-40B4-BE49-F238E27FC236}">
                        <a16:creationId xmlns:a16="http://schemas.microsoft.com/office/drawing/2014/main" id="{F4FB1855-6BC3-4CF6-B41D-222383AD3B0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765755" y="2969643"/>
                    <a:ext cx="914400" cy="9144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grpSp>
                <p:nvGrpSpPr>
                  <p:cNvPr id="1040" name="Gruppo 63">
                    <a:extLst>
                      <a:ext uri="{FF2B5EF4-FFF2-40B4-BE49-F238E27FC236}">
                        <a16:creationId xmlns:a16="http://schemas.microsoft.com/office/drawing/2014/main" id="{BCB66EF7-EDB4-4FBE-89B0-A2CE266A2562}"/>
                      </a:ext>
                    </a:extLst>
                  </p:cNvPr>
                  <p:cNvGrpSpPr/>
                  <p:nvPr/>
                </p:nvGrpSpPr>
                <p:grpSpPr>
                  <a:xfrm>
                    <a:off x="289444" y="3314199"/>
                    <a:ext cx="914400" cy="914399"/>
                    <a:chOff x="2539586" y="3278342"/>
                    <a:chExt cx="914400" cy="914399"/>
                  </a:xfrm>
                </p:grpSpPr>
                <p:pic>
                  <p:nvPicPr>
                    <p:cNvPr id="1041" name="Graphic 8" descr="Male profile">
                      <a:extLst>
                        <a:ext uri="{FF2B5EF4-FFF2-40B4-BE49-F238E27FC236}">
                          <a16:creationId xmlns:a16="http://schemas.microsoft.com/office/drawing/2014/main" id="{49BF42DE-28B3-4879-8DC2-605409BE0025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6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39586" y="3278342"/>
                      <a:ext cx="914400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042" name="Gruppo 50">
                      <a:extLst>
                        <a:ext uri="{FF2B5EF4-FFF2-40B4-BE49-F238E27FC236}">
                          <a16:creationId xmlns:a16="http://schemas.microsoft.com/office/drawing/2014/main" id="{1D575090-038F-45D2-90C7-E35BFAA1D30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972839" y="3760407"/>
                      <a:ext cx="61732" cy="308434"/>
                      <a:chOff x="744992" y="4586571"/>
                      <a:chExt cx="72006" cy="279596"/>
                    </a:xfrm>
                    <a:solidFill>
                      <a:schemeClr val="accent6"/>
                    </a:solidFill>
                  </p:grpSpPr>
                  <p:sp>
                    <p:nvSpPr>
                      <p:cNvPr id="1043" name="Trapezio 1042">
                        <a:extLst>
                          <a:ext uri="{FF2B5EF4-FFF2-40B4-BE49-F238E27FC236}">
                            <a16:creationId xmlns:a16="http://schemas.microsoft.com/office/drawing/2014/main" id="{8F81E628-9352-431A-A36C-D1EEE801462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44992" y="4648100"/>
                        <a:ext cx="72002" cy="186981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044" name="Trapezio 1043">
                        <a:extLst>
                          <a:ext uri="{FF2B5EF4-FFF2-40B4-BE49-F238E27FC236}">
                            <a16:creationId xmlns:a16="http://schemas.microsoft.com/office/drawing/2014/main" id="{8D1FF58C-7AA3-448A-9097-A753A9C0F69E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2" y="4586571"/>
                        <a:ext cx="72003" cy="78640"/>
                      </a:xfrm>
                      <a:prstGeom prst="trapezoid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  <p:sp>
                    <p:nvSpPr>
                      <p:cNvPr id="1045" name="Triangolo isoscele 1044">
                        <a:extLst>
                          <a:ext uri="{FF2B5EF4-FFF2-40B4-BE49-F238E27FC236}">
                            <a16:creationId xmlns:a16="http://schemas.microsoft.com/office/drawing/2014/main" id="{25FA808C-4C8F-4785-BBE1-3654A7BCD043}"/>
                          </a:ext>
                        </a:extLst>
                      </p:cNvPr>
                      <p:cNvSpPr/>
                      <p:nvPr/>
                    </p:nvSpPr>
                    <p:spPr>
                      <a:xfrm flipV="1">
                        <a:off x="744997" y="4833555"/>
                        <a:ext cx="72001" cy="32612"/>
                      </a:xfrm>
                      <a:prstGeom prst="triangle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chemeClr val="accent2">
                              <a:lumMod val="75000"/>
                            </a:schemeClr>
                          </a:solidFill>
                        </a:endParaRPr>
                      </a:p>
                    </p:txBody>
                  </p:sp>
                </p:grpSp>
              </p:grpSp>
            </p:grpSp>
            <p:pic>
              <p:nvPicPr>
                <p:cNvPr id="1034" name="Graphic 8" descr="Male profile">
                  <a:extLst>
                    <a:ext uri="{FF2B5EF4-FFF2-40B4-BE49-F238E27FC236}">
                      <a16:creationId xmlns:a16="http://schemas.microsoft.com/office/drawing/2014/main" id="{96D534F3-9558-4B96-ADF9-A9BCBA4D6F2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65594" y="4107937"/>
                  <a:ext cx="228600" cy="228601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035" name="Trapezio 1034">
                  <a:extLst>
                    <a:ext uri="{FF2B5EF4-FFF2-40B4-BE49-F238E27FC236}">
                      <a16:creationId xmlns:a16="http://schemas.microsoft.com/office/drawing/2014/main" id="{0FD52FB0-CF28-4A2C-B368-F9B56AC33D98}"/>
                    </a:ext>
                  </a:extLst>
                </p:cNvPr>
                <p:cNvSpPr/>
                <p:nvPr/>
              </p:nvSpPr>
              <p:spPr>
                <a:xfrm>
                  <a:off x="5173890" y="4243678"/>
                  <a:ext cx="15429" cy="51567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036" name="Trapezio 1035">
                  <a:extLst>
                    <a:ext uri="{FF2B5EF4-FFF2-40B4-BE49-F238E27FC236}">
                      <a16:creationId xmlns:a16="http://schemas.microsoft.com/office/drawing/2014/main" id="{0675E36C-A6F1-4A8E-9D50-369E2FC10561}"/>
                    </a:ext>
                  </a:extLst>
                </p:cNvPr>
                <p:cNvSpPr/>
                <p:nvPr/>
              </p:nvSpPr>
              <p:spPr>
                <a:xfrm flipV="1">
                  <a:off x="5173891" y="4226710"/>
                  <a:ext cx="15429" cy="21688"/>
                </a:xfrm>
                <a:prstGeom prst="trapezoid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037" name="Triangolo isoscele 1036">
                  <a:extLst>
                    <a:ext uri="{FF2B5EF4-FFF2-40B4-BE49-F238E27FC236}">
                      <a16:creationId xmlns:a16="http://schemas.microsoft.com/office/drawing/2014/main" id="{CDF51635-5355-4A3C-B041-3193F128787F}"/>
                    </a:ext>
                  </a:extLst>
                </p:cNvPr>
                <p:cNvSpPr/>
                <p:nvPr/>
              </p:nvSpPr>
              <p:spPr>
                <a:xfrm flipV="1">
                  <a:off x="5173891" y="4294824"/>
                  <a:ext cx="15429" cy="8994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</p:grpSp>
          <p:sp>
            <p:nvSpPr>
              <p:cNvPr id="1032" name="CasellaDiTesto 1031">
                <a:extLst>
                  <a:ext uri="{FF2B5EF4-FFF2-40B4-BE49-F238E27FC236}">
                    <a16:creationId xmlns:a16="http://schemas.microsoft.com/office/drawing/2014/main" id="{06D47BF4-2B66-4F71-A03F-FC9D284F5BCC}"/>
                  </a:ext>
                </a:extLst>
              </p:cNvPr>
              <p:cNvSpPr txBox="1"/>
              <p:nvPr/>
            </p:nvSpPr>
            <p:spPr>
              <a:xfrm>
                <a:off x="8059161" y="4257327"/>
                <a:ext cx="67693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>
                    <a:solidFill>
                      <a:schemeClr val="accent2">
                        <a:lumMod val="75000"/>
                      </a:schemeClr>
                    </a:solidFill>
                    <a:latin typeface="Arial Nova" panose="020B0504020202020204" pitchFamily="34" charset="0"/>
                  </a:rPr>
                  <a:t>3 BS</a:t>
                </a:r>
              </a:p>
            </p:txBody>
          </p:sp>
        </p:grpSp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E7B9745E-2D14-40E8-85B5-6FD416AF9751}"/>
                </a:ext>
              </a:extLst>
            </p:cNvPr>
            <p:cNvSpPr txBox="1"/>
            <p:nvPr/>
          </p:nvSpPr>
          <p:spPr>
            <a:xfrm>
              <a:off x="333819" y="2097646"/>
              <a:ext cx="1329265" cy="27699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200">
                  <a:solidFill>
                    <a:schemeClr val="bg1">
                      <a:lumMod val="50000"/>
                    </a:schemeClr>
                  </a:solidFill>
                  <a:latin typeface="Arial Nova" panose="020B0504020202020204" pitchFamily="34" charset="0"/>
                </a:rPr>
                <a:t>Liceo scientifico</a:t>
              </a:r>
            </a:p>
          </p:txBody>
        </p:sp>
        <mc:AlternateContent xmlns:mc="http://schemas.openxmlformats.org/markup-compatibility/2006" xmlns:pslz="http://schemas.microsoft.com/office/powerpoint/2016/slidezoom">
          <mc:Choice Requires="pslz">
            <p:graphicFrame>
              <p:nvGraphicFramePr>
                <p:cNvPr id="27" name="Anteprima della diapositiva 26">
                  <a:extLst>
                    <a:ext uri="{FF2B5EF4-FFF2-40B4-BE49-F238E27FC236}">
                      <a16:creationId xmlns:a16="http://schemas.microsoft.com/office/drawing/2014/main" id="{5F57821D-7F43-4F93-AE42-E4B7F912F41D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68208072"/>
                    </p:ext>
                  </p:extLst>
                </p:nvPr>
              </p:nvGraphicFramePr>
              <p:xfrm>
                <a:off x="393705" y="2052225"/>
                <a:ext cx="1283582" cy="3097172"/>
              </p:xfrm>
              <a:graphic>
                <a:graphicData uri="http://schemas.microsoft.com/office/powerpoint/2016/slidezoom">
                  <pslz:sldZm>
                    <pslz:sldZmObj sldId="297" cId="1706472988">
                      <pslz:zmPr id="{BC9D0AB8-B644-4348-BB8F-891ADCAA1B41}" imageType="cover" transitionDur="1000">
                        <p166:blipFill xmlns:p166="http://schemas.microsoft.com/office/powerpoint/2016/6/main"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166:blipFill>
                        <p166:spPr xmlns:p166="http://schemas.microsoft.com/office/powerpoint/2016/6/main">
                          <a:xfrm>
                            <a:off x="0" y="0"/>
                            <a:ext cx="1283582" cy="3097172"/>
                          </a:xfrm>
                          <a:prstGeom prst="rect">
                            <a:avLst/>
                          </a:prstGeom>
                          <a:ln w="3175">
                            <a:noFill/>
                          </a:ln>
                        </p166:spPr>
                      </pslz:zmPr>
                    </pslz:sldZmObj>
                  </pslz:sldZm>
                </a:graphicData>
              </a:graphic>
            </p:graphicFrame>
          </mc:Choice>
          <mc:Fallback xmlns="">
            <p:pic>
              <p:nvPicPr>
                <p:cNvPr id="27" name="Anteprima della diapositiva 26">
                  <a:hlinkClick r:id="rId10" action="ppaction://hlinksldjump"/>
                  <a:extLst>
                    <a:ext uri="{FF2B5EF4-FFF2-40B4-BE49-F238E27FC236}">
                      <a16:creationId xmlns:a16="http://schemas.microsoft.com/office/drawing/2014/main" id="{5F57821D-7F43-4F93-AE42-E4B7F912F41D}"/>
                    </a:ext>
                  </a:extLst>
                </p:cNvPr>
                <p:cNvPicPr>
                  <a:picLocks noGrp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93705" y="2052225"/>
                  <a:ext cx="1283582" cy="3097172"/>
                </a:xfrm>
                <a:prstGeom prst="rect">
                  <a:avLst/>
                </a:prstGeom>
                <a:ln w="3175">
                  <a:noFill/>
                </a:ln>
              </p:spPr>
            </p:pic>
          </mc:Fallback>
        </mc:AlternateContent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E6477503-39E9-4836-9358-5B3B9D5DD553}"/>
              </a:ext>
            </a:extLst>
          </p:cNvPr>
          <p:cNvGrpSpPr/>
          <p:nvPr/>
        </p:nvGrpSpPr>
        <p:grpSpPr>
          <a:xfrm>
            <a:off x="4711248" y="1907302"/>
            <a:ext cx="1336071" cy="4120376"/>
            <a:chOff x="4711248" y="1907302"/>
            <a:chExt cx="1336071" cy="4120376"/>
          </a:xfrm>
        </p:grpSpPr>
        <p:grpSp>
          <p:nvGrpSpPr>
            <p:cNvPr id="13" name="Gruppo 12">
              <a:extLst>
                <a:ext uri="{FF2B5EF4-FFF2-40B4-BE49-F238E27FC236}">
                  <a16:creationId xmlns:a16="http://schemas.microsoft.com/office/drawing/2014/main" id="{8E47487A-E7F9-4F56-AFE4-7EBFCECEECDF}"/>
                </a:ext>
              </a:extLst>
            </p:cNvPr>
            <p:cNvGrpSpPr/>
            <p:nvPr/>
          </p:nvGrpSpPr>
          <p:grpSpPr>
            <a:xfrm>
              <a:off x="4711248" y="1912980"/>
              <a:ext cx="1336071" cy="4114698"/>
              <a:chOff x="4711248" y="1912980"/>
              <a:chExt cx="1336071" cy="4114698"/>
            </a:xfrm>
          </p:grpSpPr>
          <p:sp>
            <p:nvSpPr>
              <p:cNvPr id="1377" name="Rettangolo con angoli arrotondati 1376">
                <a:extLst>
                  <a:ext uri="{FF2B5EF4-FFF2-40B4-BE49-F238E27FC236}">
                    <a16:creationId xmlns:a16="http://schemas.microsoft.com/office/drawing/2014/main" id="{049311EC-A598-4F14-AA42-EC19BC9AAA3B}"/>
                  </a:ext>
                </a:extLst>
              </p:cNvPr>
              <p:cNvSpPr/>
              <p:nvPr/>
            </p:nvSpPr>
            <p:spPr>
              <a:xfrm>
                <a:off x="4718054" y="2433834"/>
                <a:ext cx="1329265" cy="3593844"/>
              </a:xfrm>
              <a:prstGeom prst="roundRect">
                <a:avLst>
                  <a:gd name="adj" fmla="val 4399"/>
                </a:avLst>
              </a:prstGeom>
              <a:noFill/>
              <a:ln w="31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378" name="Gruppo 1377">
                <a:extLst>
                  <a:ext uri="{FF2B5EF4-FFF2-40B4-BE49-F238E27FC236}">
                    <a16:creationId xmlns:a16="http://schemas.microsoft.com/office/drawing/2014/main" id="{94455917-0303-4D77-A7C7-97327704CA81}"/>
                  </a:ext>
                </a:extLst>
              </p:cNvPr>
              <p:cNvGrpSpPr/>
              <p:nvPr/>
            </p:nvGrpSpPr>
            <p:grpSpPr>
              <a:xfrm>
                <a:off x="4750976" y="2473722"/>
                <a:ext cx="1242304" cy="365125"/>
                <a:chOff x="7614808" y="4220589"/>
                <a:chExt cx="1242304" cy="365125"/>
              </a:xfrm>
            </p:grpSpPr>
            <p:sp>
              <p:nvSpPr>
                <p:cNvPr id="1379" name="Rettangolo con angoli arrotondati 1378">
                  <a:extLst>
                    <a:ext uri="{FF2B5EF4-FFF2-40B4-BE49-F238E27FC236}">
                      <a16:creationId xmlns:a16="http://schemas.microsoft.com/office/drawing/2014/main" id="{4E840760-07E0-4FAC-9DF7-4C34E65C6FFF}"/>
                    </a:ext>
                  </a:extLst>
                </p:cNvPr>
                <p:cNvSpPr/>
                <p:nvPr/>
              </p:nvSpPr>
              <p:spPr>
                <a:xfrm>
                  <a:off x="7614808" y="4220589"/>
                  <a:ext cx="1242304" cy="365125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3175">
                  <a:solidFill>
                    <a:schemeClr val="accent6">
                      <a:alpha val="99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grpSp>
              <p:nvGrpSpPr>
                <p:cNvPr id="1380" name="Gruppo 110">
                  <a:extLst>
                    <a:ext uri="{FF2B5EF4-FFF2-40B4-BE49-F238E27FC236}">
                      <a16:creationId xmlns:a16="http://schemas.microsoft.com/office/drawing/2014/main" id="{ED4EA8BA-F99A-4B8C-B0E7-906DFBD88A1E}"/>
                    </a:ext>
                  </a:extLst>
                </p:cNvPr>
                <p:cNvGrpSpPr/>
                <p:nvPr/>
              </p:nvGrpSpPr>
              <p:grpSpPr>
                <a:xfrm>
                  <a:off x="7660947" y="4273819"/>
                  <a:ext cx="269997" cy="271140"/>
                  <a:chOff x="4826414" y="4072971"/>
                  <a:chExt cx="467780" cy="412670"/>
                </a:xfrm>
              </p:grpSpPr>
              <p:grpSp>
                <p:nvGrpSpPr>
                  <p:cNvPr id="1382" name="Gruppo 72">
                    <a:extLst>
                      <a:ext uri="{FF2B5EF4-FFF2-40B4-BE49-F238E27FC236}">
                        <a16:creationId xmlns:a16="http://schemas.microsoft.com/office/drawing/2014/main" id="{446CD096-AB2A-457D-8408-E0A9530AF834}"/>
                      </a:ext>
                    </a:extLst>
                  </p:cNvPr>
                  <p:cNvGrpSpPr/>
                  <p:nvPr/>
                </p:nvGrpSpPr>
                <p:grpSpPr>
                  <a:xfrm>
                    <a:off x="4826414" y="4072971"/>
                    <a:ext cx="355846" cy="412670"/>
                    <a:chOff x="289444" y="2969643"/>
                    <a:chExt cx="1423381" cy="1650672"/>
                  </a:xfrm>
                </p:grpSpPr>
                <p:pic>
                  <p:nvPicPr>
                    <p:cNvPr id="1387" name="Graphic 16" descr="Female Profile">
                      <a:extLst>
                        <a:ext uri="{FF2B5EF4-FFF2-40B4-BE49-F238E27FC236}">
                          <a16:creationId xmlns:a16="http://schemas.microsoft.com/office/drawing/2014/main" id="{B7E0C493-9E2F-43DA-85BF-3D1FB251F407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98426" y="3705916"/>
                      <a:ext cx="914399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1388" name="Graphic 16" descr="Female Profile">
                      <a:extLst>
                        <a:ext uri="{FF2B5EF4-FFF2-40B4-BE49-F238E27FC236}">
                          <a16:creationId xmlns:a16="http://schemas.microsoft.com/office/drawing/2014/main" id="{BFFC3C44-9AC4-4F0F-911D-C4F592068481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65755" y="2969643"/>
                      <a:ext cx="914400" cy="91440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389" name="Gruppo 63">
                      <a:extLst>
                        <a:ext uri="{FF2B5EF4-FFF2-40B4-BE49-F238E27FC236}">
                          <a16:creationId xmlns:a16="http://schemas.microsoft.com/office/drawing/2014/main" id="{049F198A-5BE3-4B7D-9736-EC4488893F3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9444" y="3314199"/>
                      <a:ext cx="914400" cy="914399"/>
                      <a:chOff x="2539586" y="3278342"/>
                      <a:chExt cx="914400" cy="914399"/>
                    </a:xfrm>
                  </p:grpSpPr>
                  <p:pic>
                    <p:nvPicPr>
                      <p:cNvPr id="1390" name="Graphic 8" descr="Male profile">
                        <a:extLst>
                          <a:ext uri="{FF2B5EF4-FFF2-40B4-BE49-F238E27FC236}">
                            <a16:creationId xmlns:a16="http://schemas.microsoft.com/office/drawing/2014/main" id="{7C9F40F4-477D-4240-8021-6F5371CA4B8D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>
                      <a:blip r:embed="rId5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  <a:ext uri="{96DAC541-7B7A-43D3-8B79-37D633B846F1}">
                            <asvg:svgBlip xmlns:asvg="http://schemas.microsoft.com/office/drawing/2016/SVG/main" r:embed="rId6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39586" y="3278342"/>
                        <a:ext cx="914400" cy="914399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  <p:grpSp>
                    <p:nvGrpSpPr>
                      <p:cNvPr id="1391" name="Gruppo 50">
                        <a:extLst>
                          <a:ext uri="{FF2B5EF4-FFF2-40B4-BE49-F238E27FC236}">
                            <a16:creationId xmlns:a16="http://schemas.microsoft.com/office/drawing/2014/main" id="{0BF0D8DF-BFE0-4F95-B9B6-F02828C2E666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972839" y="3760407"/>
                        <a:ext cx="61732" cy="308434"/>
                        <a:chOff x="744992" y="4586571"/>
                        <a:chExt cx="72006" cy="279596"/>
                      </a:xfrm>
                      <a:solidFill>
                        <a:schemeClr val="accent6"/>
                      </a:solidFill>
                    </p:grpSpPr>
                    <p:sp>
                      <p:nvSpPr>
                        <p:cNvPr id="1392" name="Trapezio 1391">
                          <a:extLst>
                            <a:ext uri="{FF2B5EF4-FFF2-40B4-BE49-F238E27FC236}">
                              <a16:creationId xmlns:a16="http://schemas.microsoft.com/office/drawing/2014/main" id="{53DF5555-BB09-4C0B-8FD9-E0E5F1FDD0A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44992" y="4648100"/>
                          <a:ext cx="72002" cy="186981"/>
                        </a:xfrm>
                        <a:prstGeom prst="trapezoid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393" name="Trapezio 1392">
                          <a:extLst>
                            <a:ext uri="{FF2B5EF4-FFF2-40B4-BE49-F238E27FC236}">
                              <a16:creationId xmlns:a16="http://schemas.microsoft.com/office/drawing/2014/main" id="{D0BA2E12-B0CC-4CF7-9C6A-ACDBC93602A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flipV="1">
                          <a:off x="744992" y="4586571"/>
                          <a:ext cx="72003" cy="78640"/>
                        </a:xfrm>
                        <a:prstGeom prst="trapezoid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394" name="Triangolo isoscele 1393">
                          <a:extLst>
                            <a:ext uri="{FF2B5EF4-FFF2-40B4-BE49-F238E27FC236}">
                              <a16:creationId xmlns:a16="http://schemas.microsoft.com/office/drawing/2014/main" id="{B539EEE9-003E-41BA-A6AB-43AF6A7442F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flipV="1">
                          <a:off x="744997" y="4833555"/>
                          <a:ext cx="72001" cy="32612"/>
                        </a:xfrm>
                        <a:prstGeom prst="triangle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p:grpSp>
                </p:grpSp>
              </p:grpSp>
              <p:pic>
                <p:nvPicPr>
                  <p:cNvPr id="1383" name="Graphic 8" descr="Male profile">
                    <a:extLst>
                      <a:ext uri="{FF2B5EF4-FFF2-40B4-BE49-F238E27FC236}">
                        <a16:creationId xmlns:a16="http://schemas.microsoft.com/office/drawing/2014/main" id="{8BF854A8-60DC-434A-ABEC-DCE8C74D9F8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6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065594" y="4107937"/>
                    <a:ext cx="228600" cy="228601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sp>
                <p:nvSpPr>
                  <p:cNvPr id="1384" name="Trapezio 1383">
                    <a:extLst>
                      <a:ext uri="{FF2B5EF4-FFF2-40B4-BE49-F238E27FC236}">
                        <a16:creationId xmlns:a16="http://schemas.microsoft.com/office/drawing/2014/main" id="{1E303AFC-20F4-4D72-8C16-4AF8E28AE979}"/>
                      </a:ext>
                    </a:extLst>
                  </p:cNvPr>
                  <p:cNvSpPr/>
                  <p:nvPr/>
                </p:nvSpPr>
                <p:spPr>
                  <a:xfrm>
                    <a:off x="5173890" y="4243678"/>
                    <a:ext cx="15429" cy="51567"/>
                  </a:xfrm>
                  <a:prstGeom prst="trapezoid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385" name="Trapezio 1384">
                    <a:extLst>
                      <a:ext uri="{FF2B5EF4-FFF2-40B4-BE49-F238E27FC236}">
                        <a16:creationId xmlns:a16="http://schemas.microsoft.com/office/drawing/2014/main" id="{AC0A278D-487C-40D7-ACDB-2DEDDA430C00}"/>
                      </a:ext>
                    </a:extLst>
                  </p:cNvPr>
                  <p:cNvSpPr/>
                  <p:nvPr/>
                </p:nvSpPr>
                <p:spPr>
                  <a:xfrm flipV="1">
                    <a:off x="5173891" y="4226710"/>
                    <a:ext cx="15429" cy="21688"/>
                  </a:xfrm>
                  <a:prstGeom prst="trapezoid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386" name="Triangolo isoscele 1385">
                    <a:extLst>
                      <a:ext uri="{FF2B5EF4-FFF2-40B4-BE49-F238E27FC236}">
                        <a16:creationId xmlns:a16="http://schemas.microsoft.com/office/drawing/2014/main" id="{99786B0A-F047-4295-A6A0-E88975E2C2B0}"/>
                      </a:ext>
                    </a:extLst>
                  </p:cNvPr>
                  <p:cNvSpPr/>
                  <p:nvPr/>
                </p:nvSpPr>
                <p:spPr>
                  <a:xfrm flipV="1">
                    <a:off x="5173891" y="4294824"/>
                    <a:ext cx="15429" cy="8994"/>
                  </a:xfrm>
                  <a:prstGeom prst="triangl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1381" name="CasellaDiTesto 1380">
                  <a:extLst>
                    <a:ext uri="{FF2B5EF4-FFF2-40B4-BE49-F238E27FC236}">
                      <a16:creationId xmlns:a16="http://schemas.microsoft.com/office/drawing/2014/main" id="{0AE69C0F-3DC5-4079-B6B4-B944EFEC047E}"/>
                    </a:ext>
                  </a:extLst>
                </p:cNvPr>
                <p:cNvSpPr txBox="1"/>
                <p:nvPr/>
              </p:nvSpPr>
              <p:spPr>
                <a:xfrm>
                  <a:off x="8004389" y="4257327"/>
                  <a:ext cx="73171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sz="1400">
                      <a:solidFill>
                        <a:schemeClr val="accent2">
                          <a:lumMod val="75000"/>
                        </a:schemeClr>
                      </a:solidFill>
                      <a:latin typeface="Arial Nova" panose="020B0504020202020204" pitchFamily="34" charset="0"/>
                    </a:rPr>
                    <a:t>1 ASU</a:t>
                  </a:r>
                </a:p>
              </p:txBody>
            </p:sp>
          </p:grpSp>
          <p:grpSp>
            <p:nvGrpSpPr>
              <p:cNvPr id="1395" name="Gruppo 1394">
                <a:extLst>
                  <a:ext uri="{FF2B5EF4-FFF2-40B4-BE49-F238E27FC236}">
                    <a16:creationId xmlns:a16="http://schemas.microsoft.com/office/drawing/2014/main" id="{55DA07D0-D713-4EEA-87CF-42447288410F}"/>
                  </a:ext>
                </a:extLst>
              </p:cNvPr>
              <p:cNvGrpSpPr/>
              <p:nvPr/>
            </p:nvGrpSpPr>
            <p:grpSpPr>
              <a:xfrm>
                <a:off x="4750976" y="2918560"/>
                <a:ext cx="1242304" cy="365125"/>
                <a:chOff x="7614808" y="4220589"/>
                <a:chExt cx="1242304" cy="365125"/>
              </a:xfrm>
            </p:grpSpPr>
            <p:sp>
              <p:nvSpPr>
                <p:cNvPr id="1396" name="Rettangolo con angoli arrotondati 1395">
                  <a:extLst>
                    <a:ext uri="{FF2B5EF4-FFF2-40B4-BE49-F238E27FC236}">
                      <a16:creationId xmlns:a16="http://schemas.microsoft.com/office/drawing/2014/main" id="{69F0F84B-DD52-44DF-944D-AE35D2230B10}"/>
                    </a:ext>
                  </a:extLst>
                </p:cNvPr>
                <p:cNvSpPr/>
                <p:nvPr/>
              </p:nvSpPr>
              <p:spPr>
                <a:xfrm>
                  <a:off x="7614808" y="4220589"/>
                  <a:ext cx="1242304" cy="365125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3175">
                  <a:solidFill>
                    <a:schemeClr val="accent6">
                      <a:alpha val="99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grpSp>
              <p:nvGrpSpPr>
                <p:cNvPr id="1397" name="Gruppo 110">
                  <a:extLst>
                    <a:ext uri="{FF2B5EF4-FFF2-40B4-BE49-F238E27FC236}">
                      <a16:creationId xmlns:a16="http://schemas.microsoft.com/office/drawing/2014/main" id="{86B27CF5-1C3F-4270-9D0B-425CB49800B1}"/>
                    </a:ext>
                  </a:extLst>
                </p:cNvPr>
                <p:cNvGrpSpPr/>
                <p:nvPr/>
              </p:nvGrpSpPr>
              <p:grpSpPr>
                <a:xfrm>
                  <a:off x="7660947" y="4273819"/>
                  <a:ext cx="269997" cy="271140"/>
                  <a:chOff x="4826414" y="4072971"/>
                  <a:chExt cx="467780" cy="412670"/>
                </a:xfrm>
              </p:grpSpPr>
              <p:grpSp>
                <p:nvGrpSpPr>
                  <p:cNvPr id="1399" name="Gruppo 72">
                    <a:extLst>
                      <a:ext uri="{FF2B5EF4-FFF2-40B4-BE49-F238E27FC236}">
                        <a16:creationId xmlns:a16="http://schemas.microsoft.com/office/drawing/2014/main" id="{1FC84E3B-1766-42C2-AB41-B6C0D210FCF3}"/>
                      </a:ext>
                    </a:extLst>
                  </p:cNvPr>
                  <p:cNvGrpSpPr/>
                  <p:nvPr/>
                </p:nvGrpSpPr>
                <p:grpSpPr>
                  <a:xfrm>
                    <a:off x="4826414" y="4072971"/>
                    <a:ext cx="355846" cy="412670"/>
                    <a:chOff x="289444" y="2969643"/>
                    <a:chExt cx="1423381" cy="1650672"/>
                  </a:xfrm>
                </p:grpSpPr>
                <p:pic>
                  <p:nvPicPr>
                    <p:cNvPr id="1404" name="Graphic 16" descr="Female Profile">
                      <a:extLst>
                        <a:ext uri="{FF2B5EF4-FFF2-40B4-BE49-F238E27FC236}">
                          <a16:creationId xmlns:a16="http://schemas.microsoft.com/office/drawing/2014/main" id="{1AE97CAD-9292-4AA5-86B0-8BC1DDBD6ED5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98426" y="3705916"/>
                      <a:ext cx="914399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1405" name="Graphic 16" descr="Female Profile">
                      <a:extLst>
                        <a:ext uri="{FF2B5EF4-FFF2-40B4-BE49-F238E27FC236}">
                          <a16:creationId xmlns:a16="http://schemas.microsoft.com/office/drawing/2014/main" id="{C10300FB-CD4E-4D1C-9A1B-B4D237754668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65755" y="2969643"/>
                      <a:ext cx="914400" cy="91440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406" name="Gruppo 63">
                      <a:extLst>
                        <a:ext uri="{FF2B5EF4-FFF2-40B4-BE49-F238E27FC236}">
                          <a16:creationId xmlns:a16="http://schemas.microsoft.com/office/drawing/2014/main" id="{EC6A01BC-36E2-4736-A1BA-9C8CBC0D2B5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9444" y="3314199"/>
                      <a:ext cx="914400" cy="914399"/>
                      <a:chOff x="2539586" y="3278342"/>
                      <a:chExt cx="914400" cy="914399"/>
                    </a:xfrm>
                  </p:grpSpPr>
                  <p:pic>
                    <p:nvPicPr>
                      <p:cNvPr id="1407" name="Graphic 8" descr="Male profile">
                        <a:extLst>
                          <a:ext uri="{FF2B5EF4-FFF2-40B4-BE49-F238E27FC236}">
                            <a16:creationId xmlns:a16="http://schemas.microsoft.com/office/drawing/2014/main" id="{C3CAD091-547E-407A-8DC0-445D3A6F4210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>
                      <a:blip r:embed="rId5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  <a:ext uri="{96DAC541-7B7A-43D3-8B79-37D633B846F1}">
                            <asvg:svgBlip xmlns:asvg="http://schemas.microsoft.com/office/drawing/2016/SVG/main" r:embed="rId6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39586" y="3278342"/>
                        <a:ext cx="914400" cy="914399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  <p:grpSp>
                    <p:nvGrpSpPr>
                      <p:cNvPr id="1408" name="Gruppo 50">
                        <a:extLst>
                          <a:ext uri="{FF2B5EF4-FFF2-40B4-BE49-F238E27FC236}">
                            <a16:creationId xmlns:a16="http://schemas.microsoft.com/office/drawing/2014/main" id="{F0E4F7F2-5B0D-4EA9-8AEC-6E6BA611EA0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972839" y="3760407"/>
                        <a:ext cx="61732" cy="308434"/>
                        <a:chOff x="744992" y="4586571"/>
                        <a:chExt cx="72006" cy="279596"/>
                      </a:xfrm>
                      <a:solidFill>
                        <a:schemeClr val="accent6"/>
                      </a:solidFill>
                    </p:grpSpPr>
                    <p:sp>
                      <p:nvSpPr>
                        <p:cNvPr id="1409" name="Trapezio 1408">
                          <a:extLst>
                            <a:ext uri="{FF2B5EF4-FFF2-40B4-BE49-F238E27FC236}">
                              <a16:creationId xmlns:a16="http://schemas.microsoft.com/office/drawing/2014/main" id="{6E136748-E830-4A59-8355-D6C469541EA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44992" y="4648100"/>
                          <a:ext cx="72002" cy="186981"/>
                        </a:xfrm>
                        <a:prstGeom prst="trapezoid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410" name="Trapezio 1409">
                          <a:extLst>
                            <a:ext uri="{FF2B5EF4-FFF2-40B4-BE49-F238E27FC236}">
                              <a16:creationId xmlns:a16="http://schemas.microsoft.com/office/drawing/2014/main" id="{72E1387D-5480-404A-951A-8FA2E67EF7B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flipV="1">
                          <a:off x="744992" y="4586571"/>
                          <a:ext cx="72003" cy="78640"/>
                        </a:xfrm>
                        <a:prstGeom prst="trapezoid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411" name="Triangolo isoscele 1410">
                          <a:extLst>
                            <a:ext uri="{FF2B5EF4-FFF2-40B4-BE49-F238E27FC236}">
                              <a16:creationId xmlns:a16="http://schemas.microsoft.com/office/drawing/2014/main" id="{25DF58E8-67DD-43B9-B2E0-6BFDF2B68BD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flipV="1">
                          <a:off x="744997" y="4833555"/>
                          <a:ext cx="72001" cy="32612"/>
                        </a:xfrm>
                        <a:prstGeom prst="triangle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p:grpSp>
                </p:grpSp>
              </p:grpSp>
              <p:pic>
                <p:nvPicPr>
                  <p:cNvPr id="1400" name="Graphic 8" descr="Male profile">
                    <a:extLst>
                      <a:ext uri="{FF2B5EF4-FFF2-40B4-BE49-F238E27FC236}">
                        <a16:creationId xmlns:a16="http://schemas.microsoft.com/office/drawing/2014/main" id="{136D1F19-D45B-4E0D-8F5C-961B30C8A07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6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065594" y="4107937"/>
                    <a:ext cx="228600" cy="228601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sp>
                <p:nvSpPr>
                  <p:cNvPr id="1401" name="Trapezio 1400">
                    <a:extLst>
                      <a:ext uri="{FF2B5EF4-FFF2-40B4-BE49-F238E27FC236}">
                        <a16:creationId xmlns:a16="http://schemas.microsoft.com/office/drawing/2014/main" id="{655EDD88-D02A-4FB5-B4B8-504B66B9542F}"/>
                      </a:ext>
                    </a:extLst>
                  </p:cNvPr>
                  <p:cNvSpPr/>
                  <p:nvPr/>
                </p:nvSpPr>
                <p:spPr>
                  <a:xfrm>
                    <a:off x="5173890" y="4243678"/>
                    <a:ext cx="15429" cy="51567"/>
                  </a:xfrm>
                  <a:prstGeom prst="trapezoid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402" name="Trapezio 1401">
                    <a:extLst>
                      <a:ext uri="{FF2B5EF4-FFF2-40B4-BE49-F238E27FC236}">
                        <a16:creationId xmlns:a16="http://schemas.microsoft.com/office/drawing/2014/main" id="{7AD73A03-C797-4C3D-89A9-EF70FF89418E}"/>
                      </a:ext>
                    </a:extLst>
                  </p:cNvPr>
                  <p:cNvSpPr/>
                  <p:nvPr/>
                </p:nvSpPr>
                <p:spPr>
                  <a:xfrm flipV="1">
                    <a:off x="5173891" y="4226710"/>
                    <a:ext cx="15429" cy="21688"/>
                  </a:xfrm>
                  <a:prstGeom prst="trapezoid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403" name="Triangolo isoscele 1402">
                    <a:extLst>
                      <a:ext uri="{FF2B5EF4-FFF2-40B4-BE49-F238E27FC236}">
                        <a16:creationId xmlns:a16="http://schemas.microsoft.com/office/drawing/2014/main" id="{E72AEE1B-BE3C-41AD-8BFB-958EA848CF6B}"/>
                      </a:ext>
                    </a:extLst>
                  </p:cNvPr>
                  <p:cNvSpPr/>
                  <p:nvPr/>
                </p:nvSpPr>
                <p:spPr>
                  <a:xfrm flipV="1">
                    <a:off x="5173891" y="4294824"/>
                    <a:ext cx="15429" cy="8994"/>
                  </a:xfrm>
                  <a:prstGeom prst="triangl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1398" name="CasellaDiTesto 1397">
                  <a:extLst>
                    <a:ext uri="{FF2B5EF4-FFF2-40B4-BE49-F238E27FC236}">
                      <a16:creationId xmlns:a16="http://schemas.microsoft.com/office/drawing/2014/main" id="{1BD0321E-8488-443E-9F20-D3742CA9BF3C}"/>
                    </a:ext>
                  </a:extLst>
                </p:cNvPr>
                <p:cNvSpPr txBox="1"/>
                <p:nvPr/>
              </p:nvSpPr>
              <p:spPr>
                <a:xfrm>
                  <a:off x="8038360" y="4257327"/>
                  <a:ext cx="69773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sz="1400">
                      <a:solidFill>
                        <a:schemeClr val="accent2">
                          <a:lumMod val="75000"/>
                        </a:schemeClr>
                      </a:solidFill>
                      <a:latin typeface="Arial Nova" panose="020B0504020202020204" pitchFamily="34" charset="0"/>
                    </a:rPr>
                    <a:t>2 ASU</a:t>
                  </a:r>
                </a:p>
              </p:txBody>
            </p:sp>
          </p:grpSp>
          <p:grpSp>
            <p:nvGrpSpPr>
              <p:cNvPr id="1412" name="Gruppo 1411">
                <a:extLst>
                  <a:ext uri="{FF2B5EF4-FFF2-40B4-BE49-F238E27FC236}">
                    <a16:creationId xmlns:a16="http://schemas.microsoft.com/office/drawing/2014/main" id="{E2E96D6B-88CC-4491-B8A5-17A4943BD7B9}"/>
                  </a:ext>
                </a:extLst>
              </p:cNvPr>
              <p:cNvGrpSpPr/>
              <p:nvPr/>
            </p:nvGrpSpPr>
            <p:grpSpPr>
              <a:xfrm>
                <a:off x="4750976" y="3363398"/>
                <a:ext cx="1242304" cy="365125"/>
                <a:chOff x="7614808" y="4220589"/>
                <a:chExt cx="1242304" cy="365125"/>
              </a:xfrm>
            </p:grpSpPr>
            <p:sp>
              <p:nvSpPr>
                <p:cNvPr id="1413" name="Rettangolo con angoli arrotondati 1412">
                  <a:extLst>
                    <a:ext uri="{FF2B5EF4-FFF2-40B4-BE49-F238E27FC236}">
                      <a16:creationId xmlns:a16="http://schemas.microsoft.com/office/drawing/2014/main" id="{B1087580-9524-4F3B-90CA-2CE2713D34DD}"/>
                    </a:ext>
                  </a:extLst>
                </p:cNvPr>
                <p:cNvSpPr/>
                <p:nvPr/>
              </p:nvSpPr>
              <p:spPr>
                <a:xfrm>
                  <a:off x="7614808" y="4220589"/>
                  <a:ext cx="1242304" cy="365125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3175">
                  <a:solidFill>
                    <a:schemeClr val="accent6">
                      <a:alpha val="99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grpSp>
              <p:nvGrpSpPr>
                <p:cNvPr id="1414" name="Gruppo 110">
                  <a:extLst>
                    <a:ext uri="{FF2B5EF4-FFF2-40B4-BE49-F238E27FC236}">
                      <a16:creationId xmlns:a16="http://schemas.microsoft.com/office/drawing/2014/main" id="{D0F8DECA-98E2-4EF5-8CEE-82B7701425BA}"/>
                    </a:ext>
                  </a:extLst>
                </p:cNvPr>
                <p:cNvGrpSpPr/>
                <p:nvPr/>
              </p:nvGrpSpPr>
              <p:grpSpPr>
                <a:xfrm>
                  <a:off x="7660947" y="4273819"/>
                  <a:ext cx="269997" cy="271140"/>
                  <a:chOff x="4826414" y="4072971"/>
                  <a:chExt cx="467780" cy="412670"/>
                </a:xfrm>
              </p:grpSpPr>
              <p:grpSp>
                <p:nvGrpSpPr>
                  <p:cNvPr id="1416" name="Gruppo 72">
                    <a:extLst>
                      <a:ext uri="{FF2B5EF4-FFF2-40B4-BE49-F238E27FC236}">
                        <a16:creationId xmlns:a16="http://schemas.microsoft.com/office/drawing/2014/main" id="{8CC794B3-AB4C-4B0B-8A20-E21DD11C0229}"/>
                      </a:ext>
                    </a:extLst>
                  </p:cNvPr>
                  <p:cNvGrpSpPr/>
                  <p:nvPr/>
                </p:nvGrpSpPr>
                <p:grpSpPr>
                  <a:xfrm>
                    <a:off x="4826414" y="4072971"/>
                    <a:ext cx="355846" cy="412670"/>
                    <a:chOff x="289444" y="2969643"/>
                    <a:chExt cx="1423381" cy="1650672"/>
                  </a:xfrm>
                </p:grpSpPr>
                <p:pic>
                  <p:nvPicPr>
                    <p:cNvPr id="1421" name="Graphic 16" descr="Female Profile">
                      <a:extLst>
                        <a:ext uri="{FF2B5EF4-FFF2-40B4-BE49-F238E27FC236}">
                          <a16:creationId xmlns:a16="http://schemas.microsoft.com/office/drawing/2014/main" id="{34015A2F-0CCE-4827-A367-1C86D292D9A1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98426" y="3705916"/>
                      <a:ext cx="914399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1422" name="Graphic 16" descr="Female Profile">
                      <a:extLst>
                        <a:ext uri="{FF2B5EF4-FFF2-40B4-BE49-F238E27FC236}">
                          <a16:creationId xmlns:a16="http://schemas.microsoft.com/office/drawing/2014/main" id="{EAAB523C-B38E-46F5-950F-DDFC8D5CDB5E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65755" y="2969643"/>
                      <a:ext cx="914400" cy="91440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423" name="Gruppo 63">
                      <a:extLst>
                        <a:ext uri="{FF2B5EF4-FFF2-40B4-BE49-F238E27FC236}">
                          <a16:creationId xmlns:a16="http://schemas.microsoft.com/office/drawing/2014/main" id="{C6EA3ADE-2DF7-45D6-9A62-D8F958B9774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9444" y="3314199"/>
                      <a:ext cx="914400" cy="914399"/>
                      <a:chOff x="2539586" y="3278342"/>
                      <a:chExt cx="914400" cy="914399"/>
                    </a:xfrm>
                  </p:grpSpPr>
                  <p:pic>
                    <p:nvPicPr>
                      <p:cNvPr id="1424" name="Graphic 8" descr="Male profile">
                        <a:extLst>
                          <a:ext uri="{FF2B5EF4-FFF2-40B4-BE49-F238E27FC236}">
                            <a16:creationId xmlns:a16="http://schemas.microsoft.com/office/drawing/2014/main" id="{A2C5A026-F181-4FEB-A127-B8D07F1E713C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>
                      <a:blip r:embed="rId5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  <a:ext uri="{96DAC541-7B7A-43D3-8B79-37D633B846F1}">
                            <asvg:svgBlip xmlns:asvg="http://schemas.microsoft.com/office/drawing/2016/SVG/main" r:embed="rId6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39586" y="3278342"/>
                        <a:ext cx="914400" cy="914399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  <p:grpSp>
                    <p:nvGrpSpPr>
                      <p:cNvPr id="1425" name="Gruppo 50">
                        <a:extLst>
                          <a:ext uri="{FF2B5EF4-FFF2-40B4-BE49-F238E27FC236}">
                            <a16:creationId xmlns:a16="http://schemas.microsoft.com/office/drawing/2014/main" id="{A08F93BD-F9CB-4D89-BA5B-94B3E6735FF7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972839" y="3760407"/>
                        <a:ext cx="61732" cy="308434"/>
                        <a:chOff x="744992" y="4586571"/>
                        <a:chExt cx="72006" cy="279596"/>
                      </a:xfrm>
                      <a:solidFill>
                        <a:schemeClr val="accent6"/>
                      </a:solidFill>
                    </p:grpSpPr>
                    <p:sp>
                      <p:nvSpPr>
                        <p:cNvPr id="1426" name="Trapezio 1425">
                          <a:extLst>
                            <a:ext uri="{FF2B5EF4-FFF2-40B4-BE49-F238E27FC236}">
                              <a16:creationId xmlns:a16="http://schemas.microsoft.com/office/drawing/2014/main" id="{2F2C6FE1-4D14-47E9-A108-507DF541299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44992" y="4648100"/>
                          <a:ext cx="72002" cy="186981"/>
                        </a:xfrm>
                        <a:prstGeom prst="trapezoid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427" name="Trapezio 1426">
                          <a:extLst>
                            <a:ext uri="{FF2B5EF4-FFF2-40B4-BE49-F238E27FC236}">
                              <a16:creationId xmlns:a16="http://schemas.microsoft.com/office/drawing/2014/main" id="{F262E2DF-8F12-4E64-A4A2-83DB6BEDEDE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flipV="1">
                          <a:off x="744992" y="4586571"/>
                          <a:ext cx="72003" cy="78640"/>
                        </a:xfrm>
                        <a:prstGeom prst="trapezoid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428" name="Triangolo isoscele 1427">
                          <a:extLst>
                            <a:ext uri="{FF2B5EF4-FFF2-40B4-BE49-F238E27FC236}">
                              <a16:creationId xmlns:a16="http://schemas.microsoft.com/office/drawing/2014/main" id="{C2D669DD-E8B5-4AD6-8792-60D7FEAAE92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flipV="1">
                          <a:off x="744997" y="4833555"/>
                          <a:ext cx="72001" cy="32612"/>
                        </a:xfrm>
                        <a:prstGeom prst="triangle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p:grpSp>
                </p:grpSp>
              </p:grpSp>
              <p:pic>
                <p:nvPicPr>
                  <p:cNvPr id="1417" name="Graphic 8" descr="Male profile">
                    <a:extLst>
                      <a:ext uri="{FF2B5EF4-FFF2-40B4-BE49-F238E27FC236}">
                        <a16:creationId xmlns:a16="http://schemas.microsoft.com/office/drawing/2014/main" id="{EFAB23DB-CA50-4B15-8945-7033B519841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6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065594" y="4107937"/>
                    <a:ext cx="228600" cy="228601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sp>
                <p:nvSpPr>
                  <p:cNvPr id="1418" name="Trapezio 1417">
                    <a:extLst>
                      <a:ext uri="{FF2B5EF4-FFF2-40B4-BE49-F238E27FC236}">
                        <a16:creationId xmlns:a16="http://schemas.microsoft.com/office/drawing/2014/main" id="{287DE92A-72BE-4FC0-843E-A508F0E93A75}"/>
                      </a:ext>
                    </a:extLst>
                  </p:cNvPr>
                  <p:cNvSpPr/>
                  <p:nvPr/>
                </p:nvSpPr>
                <p:spPr>
                  <a:xfrm>
                    <a:off x="5173890" y="4243678"/>
                    <a:ext cx="15429" cy="51567"/>
                  </a:xfrm>
                  <a:prstGeom prst="trapezoid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419" name="Trapezio 1418">
                    <a:extLst>
                      <a:ext uri="{FF2B5EF4-FFF2-40B4-BE49-F238E27FC236}">
                        <a16:creationId xmlns:a16="http://schemas.microsoft.com/office/drawing/2014/main" id="{A6CE977F-6B1E-43B4-A328-2CD8B3DB4C9F}"/>
                      </a:ext>
                    </a:extLst>
                  </p:cNvPr>
                  <p:cNvSpPr/>
                  <p:nvPr/>
                </p:nvSpPr>
                <p:spPr>
                  <a:xfrm flipV="1">
                    <a:off x="5173891" y="4226710"/>
                    <a:ext cx="15429" cy="21688"/>
                  </a:xfrm>
                  <a:prstGeom prst="trapezoid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420" name="Triangolo isoscele 1419">
                    <a:extLst>
                      <a:ext uri="{FF2B5EF4-FFF2-40B4-BE49-F238E27FC236}">
                        <a16:creationId xmlns:a16="http://schemas.microsoft.com/office/drawing/2014/main" id="{6B880C3F-385A-495B-9A80-1C186449AC9C}"/>
                      </a:ext>
                    </a:extLst>
                  </p:cNvPr>
                  <p:cNvSpPr/>
                  <p:nvPr/>
                </p:nvSpPr>
                <p:spPr>
                  <a:xfrm flipV="1">
                    <a:off x="5173891" y="4294824"/>
                    <a:ext cx="15429" cy="8994"/>
                  </a:xfrm>
                  <a:prstGeom prst="triangl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1415" name="CasellaDiTesto 1414">
                  <a:extLst>
                    <a:ext uri="{FF2B5EF4-FFF2-40B4-BE49-F238E27FC236}">
                      <a16:creationId xmlns:a16="http://schemas.microsoft.com/office/drawing/2014/main" id="{ECEAADDB-4311-4FBE-B398-18427931B70B}"/>
                    </a:ext>
                  </a:extLst>
                </p:cNvPr>
                <p:cNvSpPr txBox="1"/>
                <p:nvPr/>
              </p:nvSpPr>
              <p:spPr>
                <a:xfrm>
                  <a:off x="8025234" y="4257327"/>
                  <a:ext cx="71086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sz="1400">
                      <a:solidFill>
                        <a:schemeClr val="accent2">
                          <a:lumMod val="75000"/>
                        </a:schemeClr>
                      </a:solidFill>
                      <a:latin typeface="Arial Nova" panose="020B0504020202020204" pitchFamily="34" charset="0"/>
                    </a:rPr>
                    <a:t>3 ASU</a:t>
                  </a:r>
                </a:p>
              </p:txBody>
            </p:sp>
          </p:grpSp>
          <p:grpSp>
            <p:nvGrpSpPr>
              <p:cNvPr id="1429" name="Gruppo 1428">
                <a:extLst>
                  <a:ext uri="{FF2B5EF4-FFF2-40B4-BE49-F238E27FC236}">
                    <a16:creationId xmlns:a16="http://schemas.microsoft.com/office/drawing/2014/main" id="{A0C52D91-AC6B-40D8-9935-A40791F18DCA}"/>
                  </a:ext>
                </a:extLst>
              </p:cNvPr>
              <p:cNvGrpSpPr/>
              <p:nvPr/>
            </p:nvGrpSpPr>
            <p:grpSpPr>
              <a:xfrm>
                <a:off x="4750976" y="3808236"/>
                <a:ext cx="1242304" cy="365125"/>
                <a:chOff x="7614808" y="4220589"/>
                <a:chExt cx="1242304" cy="365125"/>
              </a:xfrm>
            </p:grpSpPr>
            <p:sp>
              <p:nvSpPr>
                <p:cNvPr id="1430" name="Rettangolo con angoli arrotondati 1429">
                  <a:extLst>
                    <a:ext uri="{FF2B5EF4-FFF2-40B4-BE49-F238E27FC236}">
                      <a16:creationId xmlns:a16="http://schemas.microsoft.com/office/drawing/2014/main" id="{6314C9F2-6CD0-45B5-9858-DA411C4E628D}"/>
                    </a:ext>
                  </a:extLst>
                </p:cNvPr>
                <p:cNvSpPr/>
                <p:nvPr/>
              </p:nvSpPr>
              <p:spPr>
                <a:xfrm>
                  <a:off x="7614808" y="4220589"/>
                  <a:ext cx="1242304" cy="365125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3175">
                  <a:solidFill>
                    <a:schemeClr val="accent6">
                      <a:alpha val="99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grpSp>
              <p:nvGrpSpPr>
                <p:cNvPr id="1431" name="Gruppo 110">
                  <a:extLst>
                    <a:ext uri="{FF2B5EF4-FFF2-40B4-BE49-F238E27FC236}">
                      <a16:creationId xmlns:a16="http://schemas.microsoft.com/office/drawing/2014/main" id="{95EB1683-98F7-422C-B4CC-F0A728F09228}"/>
                    </a:ext>
                  </a:extLst>
                </p:cNvPr>
                <p:cNvGrpSpPr/>
                <p:nvPr/>
              </p:nvGrpSpPr>
              <p:grpSpPr>
                <a:xfrm>
                  <a:off x="7660947" y="4273819"/>
                  <a:ext cx="269997" cy="271140"/>
                  <a:chOff x="4826414" y="4072971"/>
                  <a:chExt cx="467780" cy="412670"/>
                </a:xfrm>
              </p:grpSpPr>
              <p:grpSp>
                <p:nvGrpSpPr>
                  <p:cNvPr id="1433" name="Gruppo 72">
                    <a:extLst>
                      <a:ext uri="{FF2B5EF4-FFF2-40B4-BE49-F238E27FC236}">
                        <a16:creationId xmlns:a16="http://schemas.microsoft.com/office/drawing/2014/main" id="{AFB68FE3-AF8E-422C-A692-19AAD4F685AD}"/>
                      </a:ext>
                    </a:extLst>
                  </p:cNvPr>
                  <p:cNvGrpSpPr/>
                  <p:nvPr/>
                </p:nvGrpSpPr>
                <p:grpSpPr>
                  <a:xfrm>
                    <a:off x="4826414" y="4072971"/>
                    <a:ext cx="355846" cy="412670"/>
                    <a:chOff x="289444" y="2969643"/>
                    <a:chExt cx="1423381" cy="1650672"/>
                  </a:xfrm>
                </p:grpSpPr>
                <p:pic>
                  <p:nvPicPr>
                    <p:cNvPr id="1438" name="Graphic 16" descr="Female Profile">
                      <a:extLst>
                        <a:ext uri="{FF2B5EF4-FFF2-40B4-BE49-F238E27FC236}">
                          <a16:creationId xmlns:a16="http://schemas.microsoft.com/office/drawing/2014/main" id="{CB08BB91-6E67-4810-A69E-6BA1BA2ECF6B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98426" y="3705916"/>
                      <a:ext cx="914399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1439" name="Graphic 16" descr="Female Profile">
                      <a:extLst>
                        <a:ext uri="{FF2B5EF4-FFF2-40B4-BE49-F238E27FC236}">
                          <a16:creationId xmlns:a16="http://schemas.microsoft.com/office/drawing/2014/main" id="{5CD8B4CD-AD4B-46DD-94FD-DBE5E14F811A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65755" y="2969643"/>
                      <a:ext cx="914400" cy="91440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440" name="Gruppo 63">
                      <a:extLst>
                        <a:ext uri="{FF2B5EF4-FFF2-40B4-BE49-F238E27FC236}">
                          <a16:creationId xmlns:a16="http://schemas.microsoft.com/office/drawing/2014/main" id="{BD8DDE53-35D1-4714-AA6D-3EB7ED5387D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9444" y="3314199"/>
                      <a:ext cx="914400" cy="914399"/>
                      <a:chOff x="2539586" y="3278342"/>
                      <a:chExt cx="914400" cy="914399"/>
                    </a:xfrm>
                  </p:grpSpPr>
                  <p:pic>
                    <p:nvPicPr>
                      <p:cNvPr id="1441" name="Graphic 8" descr="Male profile">
                        <a:extLst>
                          <a:ext uri="{FF2B5EF4-FFF2-40B4-BE49-F238E27FC236}">
                            <a16:creationId xmlns:a16="http://schemas.microsoft.com/office/drawing/2014/main" id="{8936B2AD-012F-47D2-9735-737FF4D9B6A0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>
                      <a:blip r:embed="rId5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  <a:ext uri="{96DAC541-7B7A-43D3-8B79-37D633B846F1}">
                            <asvg:svgBlip xmlns:asvg="http://schemas.microsoft.com/office/drawing/2016/SVG/main" r:embed="rId6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39586" y="3278342"/>
                        <a:ext cx="914400" cy="914399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  <p:grpSp>
                    <p:nvGrpSpPr>
                      <p:cNvPr id="1442" name="Gruppo 50">
                        <a:extLst>
                          <a:ext uri="{FF2B5EF4-FFF2-40B4-BE49-F238E27FC236}">
                            <a16:creationId xmlns:a16="http://schemas.microsoft.com/office/drawing/2014/main" id="{CADEAD60-791C-4FE2-BDEC-D02BE726AE99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972839" y="3760407"/>
                        <a:ext cx="61732" cy="308434"/>
                        <a:chOff x="744992" y="4586571"/>
                        <a:chExt cx="72006" cy="279596"/>
                      </a:xfrm>
                      <a:solidFill>
                        <a:schemeClr val="accent6"/>
                      </a:solidFill>
                    </p:grpSpPr>
                    <p:sp>
                      <p:nvSpPr>
                        <p:cNvPr id="1443" name="Trapezio 1442">
                          <a:extLst>
                            <a:ext uri="{FF2B5EF4-FFF2-40B4-BE49-F238E27FC236}">
                              <a16:creationId xmlns:a16="http://schemas.microsoft.com/office/drawing/2014/main" id="{B949E158-0B1E-4A2F-AFEC-74E7C322BCD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44992" y="4648100"/>
                          <a:ext cx="72002" cy="186981"/>
                        </a:xfrm>
                        <a:prstGeom prst="trapezoid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444" name="Trapezio 1443">
                          <a:extLst>
                            <a:ext uri="{FF2B5EF4-FFF2-40B4-BE49-F238E27FC236}">
                              <a16:creationId xmlns:a16="http://schemas.microsoft.com/office/drawing/2014/main" id="{144FA1BE-E61F-4059-AF56-A821268B7D8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flipV="1">
                          <a:off x="744992" y="4586571"/>
                          <a:ext cx="72003" cy="78640"/>
                        </a:xfrm>
                        <a:prstGeom prst="trapezoid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445" name="Triangolo isoscele 1444">
                          <a:extLst>
                            <a:ext uri="{FF2B5EF4-FFF2-40B4-BE49-F238E27FC236}">
                              <a16:creationId xmlns:a16="http://schemas.microsoft.com/office/drawing/2014/main" id="{36D6983A-EE9D-4435-A177-D8A3BDAD6F1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flipV="1">
                          <a:off x="744997" y="4833555"/>
                          <a:ext cx="72001" cy="32612"/>
                        </a:xfrm>
                        <a:prstGeom prst="triangle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p:grpSp>
                </p:grpSp>
              </p:grpSp>
              <p:pic>
                <p:nvPicPr>
                  <p:cNvPr id="1434" name="Graphic 8" descr="Male profile">
                    <a:extLst>
                      <a:ext uri="{FF2B5EF4-FFF2-40B4-BE49-F238E27FC236}">
                        <a16:creationId xmlns:a16="http://schemas.microsoft.com/office/drawing/2014/main" id="{A5DC973F-5F81-45F0-BB32-56077793E39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6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065594" y="4107937"/>
                    <a:ext cx="228600" cy="228601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sp>
                <p:nvSpPr>
                  <p:cNvPr id="1435" name="Trapezio 1434">
                    <a:extLst>
                      <a:ext uri="{FF2B5EF4-FFF2-40B4-BE49-F238E27FC236}">
                        <a16:creationId xmlns:a16="http://schemas.microsoft.com/office/drawing/2014/main" id="{88C52676-6DB4-4D70-888D-72F365804526}"/>
                      </a:ext>
                    </a:extLst>
                  </p:cNvPr>
                  <p:cNvSpPr/>
                  <p:nvPr/>
                </p:nvSpPr>
                <p:spPr>
                  <a:xfrm>
                    <a:off x="5173890" y="4243678"/>
                    <a:ext cx="15429" cy="51567"/>
                  </a:xfrm>
                  <a:prstGeom prst="trapezoid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436" name="Trapezio 1435">
                    <a:extLst>
                      <a:ext uri="{FF2B5EF4-FFF2-40B4-BE49-F238E27FC236}">
                        <a16:creationId xmlns:a16="http://schemas.microsoft.com/office/drawing/2014/main" id="{C9F94C3B-5CFC-4887-B22F-43639A197FA9}"/>
                      </a:ext>
                    </a:extLst>
                  </p:cNvPr>
                  <p:cNvSpPr/>
                  <p:nvPr/>
                </p:nvSpPr>
                <p:spPr>
                  <a:xfrm flipV="1">
                    <a:off x="5173891" y="4226710"/>
                    <a:ext cx="15429" cy="21688"/>
                  </a:xfrm>
                  <a:prstGeom prst="trapezoid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437" name="Triangolo isoscele 1436">
                    <a:extLst>
                      <a:ext uri="{FF2B5EF4-FFF2-40B4-BE49-F238E27FC236}">
                        <a16:creationId xmlns:a16="http://schemas.microsoft.com/office/drawing/2014/main" id="{59F0441F-F3D8-4ED4-8B1B-2EC0C9CA1DB4}"/>
                      </a:ext>
                    </a:extLst>
                  </p:cNvPr>
                  <p:cNvSpPr/>
                  <p:nvPr/>
                </p:nvSpPr>
                <p:spPr>
                  <a:xfrm flipV="1">
                    <a:off x="5173891" y="4294824"/>
                    <a:ext cx="15429" cy="8994"/>
                  </a:xfrm>
                  <a:prstGeom prst="triangl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1432" name="CasellaDiTesto 1431">
                  <a:extLst>
                    <a:ext uri="{FF2B5EF4-FFF2-40B4-BE49-F238E27FC236}">
                      <a16:creationId xmlns:a16="http://schemas.microsoft.com/office/drawing/2014/main" id="{88AFCF35-0B2E-41BE-8579-1CF14D23B401}"/>
                    </a:ext>
                  </a:extLst>
                </p:cNvPr>
                <p:cNvSpPr txBox="1"/>
                <p:nvPr/>
              </p:nvSpPr>
              <p:spPr>
                <a:xfrm>
                  <a:off x="8025234" y="4257327"/>
                  <a:ext cx="71086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sz="1400">
                      <a:solidFill>
                        <a:schemeClr val="accent2">
                          <a:lumMod val="75000"/>
                        </a:schemeClr>
                      </a:solidFill>
                      <a:latin typeface="Arial Nova" panose="020B0504020202020204" pitchFamily="34" charset="0"/>
                    </a:rPr>
                    <a:t>4 ASU</a:t>
                  </a:r>
                </a:p>
              </p:txBody>
            </p:sp>
          </p:grpSp>
          <p:grpSp>
            <p:nvGrpSpPr>
              <p:cNvPr id="1446" name="Gruppo 1445">
                <a:extLst>
                  <a:ext uri="{FF2B5EF4-FFF2-40B4-BE49-F238E27FC236}">
                    <a16:creationId xmlns:a16="http://schemas.microsoft.com/office/drawing/2014/main" id="{FF037986-DD72-4010-B6B0-CB764DC4C9EF}"/>
                  </a:ext>
                </a:extLst>
              </p:cNvPr>
              <p:cNvGrpSpPr/>
              <p:nvPr/>
            </p:nvGrpSpPr>
            <p:grpSpPr>
              <a:xfrm>
                <a:off x="4750976" y="4254010"/>
                <a:ext cx="1242304" cy="365125"/>
                <a:chOff x="7614808" y="4220589"/>
                <a:chExt cx="1242304" cy="365125"/>
              </a:xfrm>
            </p:grpSpPr>
            <p:sp>
              <p:nvSpPr>
                <p:cNvPr id="1447" name="Rettangolo con angoli arrotondati 1446">
                  <a:extLst>
                    <a:ext uri="{FF2B5EF4-FFF2-40B4-BE49-F238E27FC236}">
                      <a16:creationId xmlns:a16="http://schemas.microsoft.com/office/drawing/2014/main" id="{1841DD11-DB21-47F4-85C6-277EF03D6EAC}"/>
                    </a:ext>
                  </a:extLst>
                </p:cNvPr>
                <p:cNvSpPr/>
                <p:nvPr/>
              </p:nvSpPr>
              <p:spPr>
                <a:xfrm>
                  <a:off x="7614808" y="4220589"/>
                  <a:ext cx="1242304" cy="365125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3175">
                  <a:solidFill>
                    <a:schemeClr val="accent6">
                      <a:alpha val="99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grpSp>
              <p:nvGrpSpPr>
                <p:cNvPr id="1448" name="Gruppo 110">
                  <a:extLst>
                    <a:ext uri="{FF2B5EF4-FFF2-40B4-BE49-F238E27FC236}">
                      <a16:creationId xmlns:a16="http://schemas.microsoft.com/office/drawing/2014/main" id="{D7903889-983A-4C5A-B7C2-D997ABE6DE40}"/>
                    </a:ext>
                  </a:extLst>
                </p:cNvPr>
                <p:cNvGrpSpPr/>
                <p:nvPr/>
              </p:nvGrpSpPr>
              <p:grpSpPr>
                <a:xfrm>
                  <a:off x="7660947" y="4273819"/>
                  <a:ext cx="269997" cy="271140"/>
                  <a:chOff x="4826414" y="4072971"/>
                  <a:chExt cx="467780" cy="412670"/>
                </a:xfrm>
              </p:grpSpPr>
              <p:grpSp>
                <p:nvGrpSpPr>
                  <p:cNvPr id="1450" name="Gruppo 72">
                    <a:extLst>
                      <a:ext uri="{FF2B5EF4-FFF2-40B4-BE49-F238E27FC236}">
                        <a16:creationId xmlns:a16="http://schemas.microsoft.com/office/drawing/2014/main" id="{5736A1A0-1FE2-4364-818E-58C02AF26241}"/>
                      </a:ext>
                    </a:extLst>
                  </p:cNvPr>
                  <p:cNvGrpSpPr/>
                  <p:nvPr/>
                </p:nvGrpSpPr>
                <p:grpSpPr>
                  <a:xfrm>
                    <a:off x="4826414" y="4072971"/>
                    <a:ext cx="355846" cy="412670"/>
                    <a:chOff x="289444" y="2969643"/>
                    <a:chExt cx="1423381" cy="1650672"/>
                  </a:xfrm>
                </p:grpSpPr>
                <p:pic>
                  <p:nvPicPr>
                    <p:cNvPr id="1455" name="Graphic 16" descr="Female Profile">
                      <a:extLst>
                        <a:ext uri="{FF2B5EF4-FFF2-40B4-BE49-F238E27FC236}">
                          <a16:creationId xmlns:a16="http://schemas.microsoft.com/office/drawing/2014/main" id="{CCB8A56B-E771-4402-A26A-99ED11B669EA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98426" y="3705916"/>
                      <a:ext cx="914399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1456" name="Graphic 16" descr="Female Profile">
                      <a:extLst>
                        <a:ext uri="{FF2B5EF4-FFF2-40B4-BE49-F238E27FC236}">
                          <a16:creationId xmlns:a16="http://schemas.microsoft.com/office/drawing/2014/main" id="{B502B7F3-EDFE-4319-9A67-B12C60B598ED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65755" y="2969643"/>
                      <a:ext cx="914400" cy="91440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457" name="Gruppo 63">
                      <a:extLst>
                        <a:ext uri="{FF2B5EF4-FFF2-40B4-BE49-F238E27FC236}">
                          <a16:creationId xmlns:a16="http://schemas.microsoft.com/office/drawing/2014/main" id="{DD74FC42-4A7D-4019-857D-E239D4DF8CD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9444" y="3314199"/>
                      <a:ext cx="914400" cy="914399"/>
                      <a:chOff x="2539586" y="3278342"/>
                      <a:chExt cx="914400" cy="914399"/>
                    </a:xfrm>
                  </p:grpSpPr>
                  <p:pic>
                    <p:nvPicPr>
                      <p:cNvPr id="1458" name="Graphic 8" descr="Male profile">
                        <a:extLst>
                          <a:ext uri="{FF2B5EF4-FFF2-40B4-BE49-F238E27FC236}">
                            <a16:creationId xmlns:a16="http://schemas.microsoft.com/office/drawing/2014/main" id="{108281AB-4611-4A82-9933-C7814ED99E97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>
                      <a:blip r:embed="rId5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  <a:ext uri="{96DAC541-7B7A-43D3-8B79-37D633B846F1}">
                            <asvg:svgBlip xmlns:asvg="http://schemas.microsoft.com/office/drawing/2016/SVG/main" r:embed="rId6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39586" y="3278342"/>
                        <a:ext cx="914400" cy="914399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  <p:grpSp>
                    <p:nvGrpSpPr>
                      <p:cNvPr id="1459" name="Gruppo 50">
                        <a:extLst>
                          <a:ext uri="{FF2B5EF4-FFF2-40B4-BE49-F238E27FC236}">
                            <a16:creationId xmlns:a16="http://schemas.microsoft.com/office/drawing/2014/main" id="{CDE267E1-3A9E-46A7-80AC-3177417BB57B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972839" y="3760407"/>
                        <a:ext cx="61732" cy="308434"/>
                        <a:chOff x="744992" y="4586571"/>
                        <a:chExt cx="72006" cy="279596"/>
                      </a:xfrm>
                      <a:solidFill>
                        <a:schemeClr val="accent6"/>
                      </a:solidFill>
                    </p:grpSpPr>
                    <p:sp>
                      <p:nvSpPr>
                        <p:cNvPr id="1460" name="Trapezio 1459">
                          <a:extLst>
                            <a:ext uri="{FF2B5EF4-FFF2-40B4-BE49-F238E27FC236}">
                              <a16:creationId xmlns:a16="http://schemas.microsoft.com/office/drawing/2014/main" id="{A5E282D4-7267-4D3E-A552-253D18C3C06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44992" y="4648100"/>
                          <a:ext cx="72002" cy="186981"/>
                        </a:xfrm>
                        <a:prstGeom prst="trapezoid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461" name="Trapezio 1460">
                          <a:extLst>
                            <a:ext uri="{FF2B5EF4-FFF2-40B4-BE49-F238E27FC236}">
                              <a16:creationId xmlns:a16="http://schemas.microsoft.com/office/drawing/2014/main" id="{A4BB40BF-6357-4B15-A35D-4595BC910DB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flipV="1">
                          <a:off x="744992" y="4586571"/>
                          <a:ext cx="72003" cy="78640"/>
                        </a:xfrm>
                        <a:prstGeom prst="trapezoid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462" name="Triangolo isoscele 1461">
                          <a:extLst>
                            <a:ext uri="{FF2B5EF4-FFF2-40B4-BE49-F238E27FC236}">
                              <a16:creationId xmlns:a16="http://schemas.microsoft.com/office/drawing/2014/main" id="{D0388866-819F-4C60-B8F2-6595F96BB09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flipV="1">
                          <a:off x="744997" y="4833555"/>
                          <a:ext cx="72001" cy="32612"/>
                        </a:xfrm>
                        <a:prstGeom prst="triangle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p:grpSp>
                </p:grpSp>
              </p:grpSp>
              <p:pic>
                <p:nvPicPr>
                  <p:cNvPr id="1451" name="Graphic 8" descr="Male profile">
                    <a:extLst>
                      <a:ext uri="{FF2B5EF4-FFF2-40B4-BE49-F238E27FC236}">
                        <a16:creationId xmlns:a16="http://schemas.microsoft.com/office/drawing/2014/main" id="{47452472-81CD-4A4E-B143-9E47A089C1E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6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065594" y="4107937"/>
                    <a:ext cx="228600" cy="228601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sp>
                <p:nvSpPr>
                  <p:cNvPr id="1452" name="Trapezio 1451">
                    <a:extLst>
                      <a:ext uri="{FF2B5EF4-FFF2-40B4-BE49-F238E27FC236}">
                        <a16:creationId xmlns:a16="http://schemas.microsoft.com/office/drawing/2014/main" id="{F62304DF-1C80-41A2-BA06-875951FB43E7}"/>
                      </a:ext>
                    </a:extLst>
                  </p:cNvPr>
                  <p:cNvSpPr/>
                  <p:nvPr/>
                </p:nvSpPr>
                <p:spPr>
                  <a:xfrm>
                    <a:off x="5173890" y="4243678"/>
                    <a:ext cx="15429" cy="51567"/>
                  </a:xfrm>
                  <a:prstGeom prst="trapezoid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453" name="Trapezio 1452">
                    <a:extLst>
                      <a:ext uri="{FF2B5EF4-FFF2-40B4-BE49-F238E27FC236}">
                        <a16:creationId xmlns:a16="http://schemas.microsoft.com/office/drawing/2014/main" id="{18CEA0B2-4672-4224-9F99-7EC344AB268A}"/>
                      </a:ext>
                    </a:extLst>
                  </p:cNvPr>
                  <p:cNvSpPr/>
                  <p:nvPr/>
                </p:nvSpPr>
                <p:spPr>
                  <a:xfrm flipV="1">
                    <a:off x="5173891" y="4226710"/>
                    <a:ext cx="15429" cy="21688"/>
                  </a:xfrm>
                  <a:prstGeom prst="trapezoid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454" name="Triangolo isoscele 1453">
                    <a:extLst>
                      <a:ext uri="{FF2B5EF4-FFF2-40B4-BE49-F238E27FC236}">
                        <a16:creationId xmlns:a16="http://schemas.microsoft.com/office/drawing/2014/main" id="{4BC24A34-C7DC-4634-BF31-BD7AAF6090B1}"/>
                      </a:ext>
                    </a:extLst>
                  </p:cNvPr>
                  <p:cNvSpPr/>
                  <p:nvPr/>
                </p:nvSpPr>
                <p:spPr>
                  <a:xfrm flipV="1">
                    <a:off x="5173891" y="4294824"/>
                    <a:ext cx="15429" cy="8994"/>
                  </a:xfrm>
                  <a:prstGeom prst="triangl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1449" name="CasellaDiTesto 1448">
                  <a:extLst>
                    <a:ext uri="{FF2B5EF4-FFF2-40B4-BE49-F238E27FC236}">
                      <a16:creationId xmlns:a16="http://schemas.microsoft.com/office/drawing/2014/main" id="{394346F4-D610-4835-8CF3-130890C83EF2}"/>
                    </a:ext>
                  </a:extLst>
                </p:cNvPr>
                <p:cNvSpPr txBox="1"/>
                <p:nvPr/>
              </p:nvSpPr>
              <p:spPr>
                <a:xfrm>
                  <a:off x="8004389" y="4257327"/>
                  <a:ext cx="73171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sz="1400">
                      <a:solidFill>
                        <a:schemeClr val="accent2">
                          <a:lumMod val="75000"/>
                        </a:schemeClr>
                      </a:solidFill>
                      <a:latin typeface="Arial Nova" panose="020B0504020202020204" pitchFamily="34" charset="0"/>
                    </a:rPr>
                    <a:t>5 ASU</a:t>
                  </a:r>
                </a:p>
              </p:txBody>
            </p:sp>
          </p:grpSp>
          <p:grpSp>
            <p:nvGrpSpPr>
              <p:cNvPr id="1463" name="Gruppo 1462">
                <a:extLst>
                  <a:ext uri="{FF2B5EF4-FFF2-40B4-BE49-F238E27FC236}">
                    <a16:creationId xmlns:a16="http://schemas.microsoft.com/office/drawing/2014/main" id="{D4775B5C-6605-4866-914F-7DA1895E8CF6}"/>
                  </a:ext>
                </a:extLst>
              </p:cNvPr>
              <p:cNvGrpSpPr/>
              <p:nvPr/>
            </p:nvGrpSpPr>
            <p:grpSpPr>
              <a:xfrm>
                <a:off x="4750976" y="4700211"/>
                <a:ext cx="1242304" cy="365125"/>
                <a:chOff x="7614808" y="4220589"/>
                <a:chExt cx="1242304" cy="365125"/>
              </a:xfrm>
            </p:grpSpPr>
            <p:sp>
              <p:nvSpPr>
                <p:cNvPr id="1464" name="Rettangolo con angoli arrotondati 1463">
                  <a:extLst>
                    <a:ext uri="{FF2B5EF4-FFF2-40B4-BE49-F238E27FC236}">
                      <a16:creationId xmlns:a16="http://schemas.microsoft.com/office/drawing/2014/main" id="{84BCE0EC-871E-4BBE-ACAB-E28CD75761C9}"/>
                    </a:ext>
                  </a:extLst>
                </p:cNvPr>
                <p:cNvSpPr/>
                <p:nvPr/>
              </p:nvSpPr>
              <p:spPr>
                <a:xfrm>
                  <a:off x="7614808" y="4220589"/>
                  <a:ext cx="1242304" cy="365125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3175">
                  <a:solidFill>
                    <a:schemeClr val="accent6">
                      <a:alpha val="99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grpSp>
              <p:nvGrpSpPr>
                <p:cNvPr id="1465" name="Gruppo 110">
                  <a:extLst>
                    <a:ext uri="{FF2B5EF4-FFF2-40B4-BE49-F238E27FC236}">
                      <a16:creationId xmlns:a16="http://schemas.microsoft.com/office/drawing/2014/main" id="{190E5D9F-451D-477A-A540-ABC5C9AB4C99}"/>
                    </a:ext>
                  </a:extLst>
                </p:cNvPr>
                <p:cNvGrpSpPr/>
                <p:nvPr/>
              </p:nvGrpSpPr>
              <p:grpSpPr>
                <a:xfrm>
                  <a:off x="7660947" y="4273819"/>
                  <a:ext cx="269997" cy="271140"/>
                  <a:chOff x="4826414" y="4072971"/>
                  <a:chExt cx="467780" cy="412670"/>
                </a:xfrm>
              </p:grpSpPr>
              <p:grpSp>
                <p:nvGrpSpPr>
                  <p:cNvPr id="1467" name="Gruppo 72">
                    <a:extLst>
                      <a:ext uri="{FF2B5EF4-FFF2-40B4-BE49-F238E27FC236}">
                        <a16:creationId xmlns:a16="http://schemas.microsoft.com/office/drawing/2014/main" id="{D942CCA8-234E-44C8-BB4F-2C6DF465B30E}"/>
                      </a:ext>
                    </a:extLst>
                  </p:cNvPr>
                  <p:cNvGrpSpPr/>
                  <p:nvPr/>
                </p:nvGrpSpPr>
                <p:grpSpPr>
                  <a:xfrm>
                    <a:off x="4826414" y="4072971"/>
                    <a:ext cx="355846" cy="412670"/>
                    <a:chOff x="289444" y="2969643"/>
                    <a:chExt cx="1423381" cy="1650672"/>
                  </a:xfrm>
                </p:grpSpPr>
                <p:pic>
                  <p:nvPicPr>
                    <p:cNvPr id="1472" name="Graphic 16" descr="Female Profile">
                      <a:extLst>
                        <a:ext uri="{FF2B5EF4-FFF2-40B4-BE49-F238E27FC236}">
                          <a16:creationId xmlns:a16="http://schemas.microsoft.com/office/drawing/2014/main" id="{D009D37B-317D-4231-90E5-1B6FCB843C37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98426" y="3705916"/>
                      <a:ext cx="914399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1473" name="Graphic 16" descr="Female Profile">
                      <a:extLst>
                        <a:ext uri="{FF2B5EF4-FFF2-40B4-BE49-F238E27FC236}">
                          <a16:creationId xmlns:a16="http://schemas.microsoft.com/office/drawing/2014/main" id="{F82E397B-277D-4EB2-A846-D52DD7561305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65755" y="2969643"/>
                      <a:ext cx="914400" cy="91440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474" name="Gruppo 63">
                      <a:extLst>
                        <a:ext uri="{FF2B5EF4-FFF2-40B4-BE49-F238E27FC236}">
                          <a16:creationId xmlns:a16="http://schemas.microsoft.com/office/drawing/2014/main" id="{DEC26569-E92D-4A20-B66A-61A00341C6F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9444" y="3314199"/>
                      <a:ext cx="914400" cy="914399"/>
                      <a:chOff x="2539586" y="3278342"/>
                      <a:chExt cx="914400" cy="914399"/>
                    </a:xfrm>
                  </p:grpSpPr>
                  <p:pic>
                    <p:nvPicPr>
                      <p:cNvPr id="1475" name="Graphic 8" descr="Male profile">
                        <a:extLst>
                          <a:ext uri="{FF2B5EF4-FFF2-40B4-BE49-F238E27FC236}">
                            <a16:creationId xmlns:a16="http://schemas.microsoft.com/office/drawing/2014/main" id="{AC11A6D8-3794-461E-9667-994FB5198497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>
                      <a:blip r:embed="rId5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  <a:ext uri="{96DAC541-7B7A-43D3-8B79-37D633B846F1}">
                            <asvg:svgBlip xmlns:asvg="http://schemas.microsoft.com/office/drawing/2016/SVG/main" r:embed="rId6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39586" y="3278342"/>
                        <a:ext cx="914400" cy="914399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  <p:grpSp>
                    <p:nvGrpSpPr>
                      <p:cNvPr id="1476" name="Gruppo 50">
                        <a:extLst>
                          <a:ext uri="{FF2B5EF4-FFF2-40B4-BE49-F238E27FC236}">
                            <a16:creationId xmlns:a16="http://schemas.microsoft.com/office/drawing/2014/main" id="{9D05671E-823F-4877-81F3-C171373DF9B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972839" y="3760407"/>
                        <a:ext cx="61732" cy="308434"/>
                        <a:chOff x="744992" y="4586571"/>
                        <a:chExt cx="72006" cy="279596"/>
                      </a:xfrm>
                      <a:solidFill>
                        <a:schemeClr val="accent6"/>
                      </a:solidFill>
                    </p:grpSpPr>
                    <p:sp>
                      <p:nvSpPr>
                        <p:cNvPr id="1477" name="Trapezio 1476">
                          <a:extLst>
                            <a:ext uri="{FF2B5EF4-FFF2-40B4-BE49-F238E27FC236}">
                              <a16:creationId xmlns:a16="http://schemas.microsoft.com/office/drawing/2014/main" id="{E00DD2FA-B72F-426E-8A0B-A4A1E284EB2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44992" y="4648100"/>
                          <a:ext cx="72002" cy="186981"/>
                        </a:xfrm>
                        <a:prstGeom prst="trapezoid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478" name="Trapezio 1477">
                          <a:extLst>
                            <a:ext uri="{FF2B5EF4-FFF2-40B4-BE49-F238E27FC236}">
                              <a16:creationId xmlns:a16="http://schemas.microsoft.com/office/drawing/2014/main" id="{49471185-3F5A-4291-B6E2-F0A2F86623A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flipV="1">
                          <a:off x="744992" y="4586571"/>
                          <a:ext cx="72003" cy="78640"/>
                        </a:xfrm>
                        <a:prstGeom prst="trapezoid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479" name="Triangolo isoscele 1478">
                          <a:extLst>
                            <a:ext uri="{FF2B5EF4-FFF2-40B4-BE49-F238E27FC236}">
                              <a16:creationId xmlns:a16="http://schemas.microsoft.com/office/drawing/2014/main" id="{0D71701E-A7F3-449B-BD5E-2C4B493EB1B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flipV="1">
                          <a:off x="744997" y="4833555"/>
                          <a:ext cx="72001" cy="32612"/>
                        </a:xfrm>
                        <a:prstGeom prst="triangle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p:grpSp>
                </p:grpSp>
              </p:grpSp>
              <p:pic>
                <p:nvPicPr>
                  <p:cNvPr id="1468" name="Graphic 8" descr="Male profile">
                    <a:extLst>
                      <a:ext uri="{FF2B5EF4-FFF2-40B4-BE49-F238E27FC236}">
                        <a16:creationId xmlns:a16="http://schemas.microsoft.com/office/drawing/2014/main" id="{3C34AF5E-E84C-4A56-8BC3-B34CDE8B2A1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6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065594" y="4107937"/>
                    <a:ext cx="228600" cy="228601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sp>
                <p:nvSpPr>
                  <p:cNvPr id="1469" name="Trapezio 1468">
                    <a:extLst>
                      <a:ext uri="{FF2B5EF4-FFF2-40B4-BE49-F238E27FC236}">
                        <a16:creationId xmlns:a16="http://schemas.microsoft.com/office/drawing/2014/main" id="{02A549FB-1936-4AE2-957A-FCFF0831F502}"/>
                      </a:ext>
                    </a:extLst>
                  </p:cNvPr>
                  <p:cNvSpPr/>
                  <p:nvPr/>
                </p:nvSpPr>
                <p:spPr>
                  <a:xfrm>
                    <a:off x="5173890" y="4243678"/>
                    <a:ext cx="15429" cy="51567"/>
                  </a:xfrm>
                  <a:prstGeom prst="trapezoid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470" name="Trapezio 1469">
                    <a:extLst>
                      <a:ext uri="{FF2B5EF4-FFF2-40B4-BE49-F238E27FC236}">
                        <a16:creationId xmlns:a16="http://schemas.microsoft.com/office/drawing/2014/main" id="{5A8CACA0-602D-4981-A174-337C661479CA}"/>
                      </a:ext>
                    </a:extLst>
                  </p:cNvPr>
                  <p:cNvSpPr/>
                  <p:nvPr/>
                </p:nvSpPr>
                <p:spPr>
                  <a:xfrm flipV="1">
                    <a:off x="5173891" y="4226710"/>
                    <a:ext cx="15429" cy="21688"/>
                  </a:xfrm>
                  <a:prstGeom prst="trapezoid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471" name="Triangolo isoscele 1470">
                    <a:extLst>
                      <a:ext uri="{FF2B5EF4-FFF2-40B4-BE49-F238E27FC236}">
                        <a16:creationId xmlns:a16="http://schemas.microsoft.com/office/drawing/2014/main" id="{DD155F47-43D1-4405-AFEE-D8B7D34BDF0B}"/>
                      </a:ext>
                    </a:extLst>
                  </p:cNvPr>
                  <p:cNvSpPr/>
                  <p:nvPr/>
                </p:nvSpPr>
                <p:spPr>
                  <a:xfrm flipV="1">
                    <a:off x="5173891" y="4294824"/>
                    <a:ext cx="15429" cy="8994"/>
                  </a:xfrm>
                  <a:prstGeom prst="triangl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1466" name="CasellaDiTesto 1465">
                  <a:extLst>
                    <a:ext uri="{FF2B5EF4-FFF2-40B4-BE49-F238E27FC236}">
                      <a16:creationId xmlns:a16="http://schemas.microsoft.com/office/drawing/2014/main" id="{AABD4753-8988-4974-A815-95E1A91D5546}"/>
                    </a:ext>
                  </a:extLst>
                </p:cNvPr>
                <p:cNvSpPr txBox="1"/>
                <p:nvPr/>
              </p:nvSpPr>
              <p:spPr>
                <a:xfrm>
                  <a:off x="8004389" y="4257327"/>
                  <a:ext cx="73171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sz="1400">
                      <a:solidFill>
                        <a:schemeClr val="accent2">
                          <a:lumMod val="75000"/>
                        </a:schemeClr>
                      </a:solidFill>
                      <a:latin typeface="Arial Nova" panose="020B0504020202020204" pitchFamily="34" charset="0"/>
                    </a:rPr>
                    <a:t>1 BSU</a:t>
                  </a:r>
                </a:p>
              </p:txBody>
            </p:sp>
          </p:grpSp>
          <p:grpSp>
            <p:nvGrpSpPr>
              <p:cNvPr id="1480" name="Gruppo 1479">
                <a:extLst>
                  <a:ext uri="{FF2B5EF4-FFF2-40B4-BE49-F238E27FC236}">
                    <a16:creationId xmlns:a16="http://schemas.microsoft.com/office/drawing/2014/main" id="{F69E78EE-5482-4883-873C-66F3532CD72E}"/>
                  </a:ext>
                </a:extLst>
              </p:cNvPr>
              <p:cNvGrpSpPr/>
              <p:nvPr/>
            </p:nvGrpSpPr>
            <p:grpSpPr>
              <a:xfrm>
                <a:off x="4750976" y="5149397"/>
                <a:ext cx="1242304" cy="365125"/>
                <a:chOff x="7614808" y="4220589"/>
                <a:chExt cx="1242304" cy="365125"/>
              </a:xfrm>
            </p:grpSpPr>
            <p:sp>
              <p:nvSpPr>
                <p:cNvPr id="1481" name="Rettangolo con angoli arrotondati 1480">
                  <a:extLst>
                    <a:ext uri="{FF2B5EF4-FFF2-40B4-BE49-F238E27FC236}">
                      <a16:creationId xmlns:a16="http://schemas.microsoft.com/office/drawing/2014/main" id="{EEE68FCC-3DD6-4E7C-A720-02DB7B9A5BF7}"/>
                    </a:ext>
                  </a:extLst>
                </p:cNvPr>
                <p:cNvSpPr/>
                <p:nvPr/>
              </p:nvSpPr>
              <p:spPr>
                <a:xfrm>
                  <a:off x="7614808" y="4220589"/>
                  <a:ext cx="1242304" cy="365125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3175">
                  <a:solidFill>
                    <a:schemeClr val="accent6">
                      <a:alpha val="99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grpSp>
              <p:nvGrpSpPr>
                <p:cNvPr id="1482" name="Gruppo 110">
                  <a:extLst>
                    <a:ext uri="{FF2B5EF4-FFF2-40B4-BE49-F238E27FC236}">
                      <a16:creationId xmlns:a16="http://schemas.microsoft.com/office/drawing/2014/main" id="{AF37172C-CFA5-4C1A-84B6-19E637A728C9}"/>
                    </a:ext>
                  </a:extLst>
                </p:cNvPr>
                <p:cNvGrpSpPr/>
                <p:nvPr/>
              </p:nvGrpSpPr>
              <p:grpSpPr>
                <a:xfrm>
                  <a:off x="7660947" y="4273819"/>
                  <a:ext cx="269997" cy="271140"/>
                  <a:chOff x="4826414" y="4072971"/>
                  <a:chExt cx="467780" cy="412670"/>
                </a:xfrm>
              </p:grpSpPr>
              <p:grpSp>
                <p:nvGrpSpPr>
                  <p:cNvPr id="1484" name="Gruppo 72">
                    <a:extLst>
                      <a:ext uri="{FF2B5EF4-FFF2-40B4-BE49-F238E27FC236}">
                        <a16:creationId xmlns:a16="http://schemas.microsoft.com/office/drawing/2014/main" id="{9DB7E534-4F52-4D7B-8CF3-9101669789FD}"/>
                      </a:ext>
                    </a:extLst>
                  </p:cNvPr>
                  <p:cNvGrpSpPr/>
                  <p:nvPr/>
                </p:nvGrpSpPr>
                <p:grpSpPr>
                  <a:xfrm>
                    <a:off x="4826414" y="4072971"/>
                    <a:ext cx="355846" cy="412670"/>
                    <a:chOff x="289444" y="2969643"/>
                    <a:chExt cx="1423381" cy="1650672"/>
                  </a:xfrm>
                </p:grpSpPr>
                <p:pic>
                  <p:nvPicPr>
                    <p:cNvPr id="1489" name="Graphic 16" descr="Female Profile">
                      <a:extLst>
                        <a:ext uri="{FF2B5EF4-FFF2-40B4-BE49-F238E27FC236}">
                          <a16:creationId xmlns:a16="http://schemas.microsoft.com/office/drawing/2014/main" id="{55875F72-90ED-4E99-84A6-DDE7C810B77B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98426" y="3705916"/>
                      <a:ext cx="914399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1490" name="Graphic 16" descr="Female Profile">
                      <a:extLst>
                        <a:ext uri="{FF2B5EF4-FFF2-40B4-BE49-F238E27FC236}">
                          <a16:creationId xmlns:a16="http://schemas.microsoft.com/office/drawing/2014/main" id="{22884FF4-20EF-4971-A5A3-141D952C5063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65755" y="2969643"/>
                      <a:ext cx="914400" cy="91440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491" name="Gruppo 63">
                      <a:extLst>
                        <a:ext uri="{FF2B5EF4-FFF2-40B4-BE49-F238E27FC236}">
                          <a16:creationId xmlns:a16="http://schemas.microsoft.com/office/drawing/2014/main" id="{B7391E31-CADB-45F3-9776-4455B9AFA7C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9444" y="3314199"/>
                      <a:ext cx="914400" cy="914399"/>
                      <a:chOff x="2539586" y="3278342"/>
                      <a:chExt cx="914400" cy="914399"/>
                    </a:xfrm>
                  </p:grpSpPr>
                  <p:pic>
                    <p:nvPicPr>
                      <p:cNvPr id="1492" name="Graphic 8" descr="Male profile">
                        <a:extLst>
                          <a:ext uri="{FF2B5EF4-FFF2-40B4-BE49-F238E27FC236}">
                            <a16:creationId xmlns:a16="http://schemas.microsoft.com/office/drawing/2014/main" id="{2FCE7426-B2A7-480D-9444-8E4650CACF0E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>
                      <a:blip r:embed="rId5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  <a:ext uri="{96DAC541-7B7A-43D3-8B79-37D633B846F1}">
                            <asvg:svgBlip xmlns:asvg="http://schemas.microsoft.com/office/drawing/2016/SVG/main" r:embed="rId6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39586" y="3278342"/>
                        <a:ext cx="914400" cy="914399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  <p:grpSp>
                    <p:nvGrpSpPr>
                      <p:cNvPr id="1493" name="Gruppo 50">
                        <a:extLst>
                          <a:ext uri="{FF2B5EF4-FFF2-40B4-BE49-F238E27FC236}">
                            <a16:creationId xmlns:a16="http://schemas.microsoft.com/office/drawing/2014/main" id="{E9ADB450-AF16-4856-A655-918DD86FAC31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972839" y="3760407"/>
                        <a:ext cx="61732" cy="308434"/>
                        <a:chOff x="744992" y="4586571"/>
                        <a:chExt cx="72006" cy="279596"/>
                      </a:xfrm>
                      <a:solidFill>
                        <a:schemeClr val="accent6"/>
                      </a:solidFill>
                    </p:grpSpPr>
                    <p:sp>
                      <p:nvSpPr>
                        <p:cNvPr id="1494" name="Trapezio 1493">
                          <a:extLst>
                            <a:ext uri="{FF2B5EF4-FFF2-40B4-BE49-F238E27FC236}">
                              <a16:creationId xmlns:a16="http://schemas.microsoft.com/office/drawing/2014/main" id="{3431231E-5E28-4E8E-A794-6C723E50EDB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44992" y="4648100"/>
                          <a:ext cx="72002" cy="186981"/>
                        </a:xfrm>
                        <a:prstGeom prst="trapezoid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495" name="Trapezio 1494">
                          <a:extLst>
                            <a:ext uri="{FF2B5EF4-FFF2-40B4-BE49-F238E27FC236}">
                              <a16:creationId xmlns:a16="http://schemas.microsoft.com/office/drawing/2014/main" id="{BD1E0537-D78C-4289-8688-7CF5202475F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flipV="1">
                          <a:off x="744992" y="4586571"/>
                          <a:ext cx="72003" cy="78640"/>
                        </a:xfrm>
                        <a:prstGeom prst="trapezoid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496" name="Triangolo isoscele 1495">
                          <a:extLst>
                            <a:ext uri="{FF2B5EF4-FFF2-40B4-BE49-F238E27FC236}">
                              <a16:creationId xmlns:a16="http://schemas.microsoft.com/office/drawing/2014/main" id="{6FA687B9-88FA-425C-884F-74C6D607E7B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flipV="1">
                          <a:off x="744997" y="4833555"/>
                          <a:ext cx="72001" cy="32612"/>
                        </a:xfrm>
                        <a:prstGeom prst="triangle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p:grpSp>
                </p:grpSp>
              </p:grpSp>
              <p:pic>
                <p:nvPicPr>
                  <p:cNvPr id="1485" name="Graphic 8" descr="Male profile">
                    <a:extLst>
                      <a:ext uri="{FF2B5EF4-FFF2-40B4-BE49-F238E27FC236}">
                        <a16:creationId xmlns:a16="http://schemas.microsoft.com/office/drawing/2014/main" id="{B76A193E-CD1A-4EA7-9570-B510A19D9C8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6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065594" y="4107937"/>
                    <a:ext cx="228600" cy="228601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sp>
                <p:nvSpPr>
                  <p:cNvPr id="1486" name="Trapezio 1485">
                    <a:extLst>
                      <a:ext uri="{FF2B5EF4-FFF2-40B4-BE49-F238E27FC236}">
                        <a16:creationId xmlns:a16="http://schemas.microsoft.com/office/drawing/2014/main" id="{F5970E99-EE93-455C-8FB8-AC1042E36E0F}"/>
                      </a:ext>
                    </a:extLst>
                  </p:cNvPr>
                  <p:cNvSpPr/>
                  <p:nvPr/>
                </p:nvSpPr>
                <p:spPr>
                  <a:xfrm>
                    <a:off x="5173890" y="4243678"/>
                    <a:ext cx="15429" cy="51567"/>
                  </a:xfrm>
                  <a:prstGeom prst="trapezoid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487" name="Trapezio 1486">
                    <a:extLst>
                      <a:ext uri="{FF2B5EF4-FFF2-40B4-BE49-F238E27FC236}">
                        <a16:creationId xmlns:a16="http://schemas.microsoft.com/office/drawing/2014/main" id="{275CDD20-409D-4FAB-917E-4D4F292103A5}"/>
                      </a:ext>
                    </a:extLst>
                  </p:cNvPr>
                  <p:cNvSpPr/>
                  <p:nvPr/>
                </p:nvSpPr>
                <p:spPr>
                  <a:xfrm flipV="1">
                    <a:off x="5173891" y="4226710"/>
                    <a:ext cx="15429" cy="21688"/>
                  </a:xfrm>
                  <a:prstGeom prst="trapezoid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488" name="Triangolo isoscele 1487">
                    <a:extLst>
                      <a:ext uri="{FF2B5EF4-FFF2-40B4-BE49-F238E27FC236}">
                        <a16:creationId xmlns:a16="http://schemas.microsoft.com/office/drawing/2014/main" id="{A6A5C602-FA36-4DB7-A592-A3810C0A08AC}"/>
                      </a:ext>
                    </a:extLst>
                  </p:cNvPr>
                  <p:cNvSpPr/>
                  <p:nvPr/>
                </p:nvSpPr>
                <p:spPr>
                  <a:xfrm flipV="1">
                    <a:off x="5173891" y="4294824"/>
                    <a:ext cx="15429" cy="8994"/>
                  </a:xfrm>
                  <a:prstGeom prst="triangl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1483" name="CasellaDiTesto 1482">
                  <a:extLst>
                    <a:ext uri="{FF2B5EF4-FFF2-40B4-BE49-F238E27FC236}">
                      <a16:creationId xmlns:a16="http://schemas.microsoft.com/office/drawing/2014/main" id="{CC1FB89A-8396-4494-B03C-54B5ACD82B0C}"/>
                    </a:ext>
                  </a:extLst>
                </p:cNvPr>
                <p:cNvSpPr txBox="1"/>
                <p:nvPr/>
              </p:nvSpPr>
              <p:spPr>
                <a:xfrm>
                  <a:off x="8004389" y="4257327"/>
                  <a:ext cx="73171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sz="1400">
                      <a:solidFill>
                        <a:schemeClr val="accent2">
                          <a:lumMod val="75000"/>
                        </a:schemeClr>
                      </a:solidFill>
                      <a:latin typeface="Arial Nova" panose="020B0504020202020204" pitchFamily="34" charset="0"/>
                    </a:rPr>
                    <a:t>3 BSU</a:t>
                  </a:r>
                </a:p>
              </p:txBody>
            </p:sp>
          </p:grpSp>
          <p:grpSp>
            <p:nvGrpSpPr>
              <p:cNvPr id="1497" name="Gruppo 1496">
                <a:extLst>
                  <a:ext uri="{FF2B5EF4-FFF2-40B4-BE49-F238E27FC236}">
                    <a16:creationId xmlns:a16="http://schemas.microsoft.com/office/drawing/2014/main" id="{4D7FA493-A638-4335-9E2D-AD299E50F8BD}"/>
                  </a:ext>
                </a:extLst>
              </p:cNvPr>
              <p:cNvGrpSpPr/>
              <p:nvPr/>
            </p:nvGrpSpPr>
            <p:grpSpPr>
              <a:xfrm>
                <a:off x="4750976" y="5601101"/>
                <a:ext cx="1242304" cy="365125"/>
                <a:chOff x="7614808" y="4220589"/>
                <a:chExt cx="1242304" cy="365125"/>
              </a:xfrm>
            </p:grpSpPr>
            <p:sp>
              <p:nvSpPr>
                <p:cNvPr id="1498" name="Rettangolo con angoli arrotondati 1497">
                  <a:extLst>
                    <a:ext uri="{FF2B5EF4-FFF2-40B4-BE49-F238E27FC236}">
                      <a16:creationId xmlns:a16="http://schemas.microsoft.com/office/drawing/2014/main" id="{69CDC1C4-4BCF-4E8A-BAB7-E855AA36540C}"/>
                    </a:ext>
                  </a:extLst>
                </p:cNvPr>
                <p:cNvSpPr/>
                <p:nvPr/>
              </p:nvSpPr>
              <p:spPr>
                <a:xfrm>
                  <a:off x="7614808" y="4220589"/>
                  <a:ext cx="1242304" cy="365125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3175">
                  <a:solidFill>
                    <a:schemeClr val="accent6">
                      <a:alpha val="99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grpSp>
              <p:nvGrpSpPr>
                <p:cNvPr id="1499" name="Gruppo 110">
                  <a:extLst>
                    <a:ext uri="{FF2B5EF4-FFF2-40B4-BE49-F238E27FC236}">
                      <a16:creationId xmlns:a16="http://schemas.microsoft.com/office/drawing/2014/main" id="{DF096ADC-C51B-45EF-A5C6-5628E9611CE2}"/>
                    </a:ext>
                  </a:extLst>
                </p:cNvPr>
                <p:cNvGrpSpPr/>
                <p:nvPr/>
              </p:nvGrpSpPr>
              <p:grpSpPr>
                <a:xfrm>
                  <a:off x="7660947" y="4273819"/>
                  <a:ext cx="269997" cy="271140"/>
                  <a:chOff x="4826414" y="4072971"/>
                  <a:chExt cx="467780" cy="412670"/>
                </a:xfrm>
              </p:grpSpPr>
              <p:grpSp>
                <p:nvGrpSpPr>
                  <p:cNvPr id="1501" name="Gruppo 72">
                    <a:extLst>
                      <a:ext uri="{FF2B5EF4-FFF2-40B4-BE49-F238E27FC236}">
                        <a16:creationId xmlns:a16="http://schemas.microsoft.com/office/drawing/2014/main" id="{36381A56-58C0-444F-AFEF-0A52A4BC9948}"/>
                      </a:ext>
                    </a:extLst>
                  </p:cNvPr>
                  <p:cNvGrpSpPr/>
                  <p:nvPr/>
                </p:nvGrpSpPr>
                <p:grpSpPr>
                  <a:xfrm>
                    <a:off x="4826414" y="4072971"/>
                    <a:ext cx="355846" cy="412670"/>
                    <a:chOff x="289444" y="2969643"/>
                    <a:chExt cx="1423381" cy="1650672"/>
                  </a:xfrm>
                </p:grpSpPr>
                <p:pic>
                  <p:nvPicPr>
                    <p:cNvPr id="1506" name="Graphic 16" descr="Female Profile">
                      <a:extLst>
                        <a:ext uri="{FF2B5EF4-FFF2-40B4-BE49-F238E27FC236}">
                          <a16:creationId xmlns:a16="http://schemas.microsoft.com/office/drawing/2014/main" id="{4F5B807A-101F-4B69-8C52-F9E63D0FD79D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98426" y="3705916"/>
                      <a:ext cx="914399" cy="914399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1507" name="Graphic 16" descr="Female Profile">
                      <a:extLst>
                        <a:ext uri="{FF2B5EF4-FFF2-40B4-BE49-F238E27FC236}">
                          <a16:creationId xmlns:a16="http://schemas.microsoft.com/office/drawing/2014/main" id="{188B9598-448F-4F56-B729-07C076E3341B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  <a:ext uri="{96DAC541-7B7A-43D3-8B79-37D633B846F1}">
                          <asvg:svgBlip xmlns:asvg="http://schemas.microsoft.com/office/drawing/2016/SVG/main" r:embed="rId4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65755" y="2969643"/>
                      <a:ext cx="914400" cy="914400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grpSp>
                  <p:nvGrpSpPr>
                    <p:cNvPr id="1508" name="Gruppo 63">
                      <a:extLst>
                        <a:ext uri="{FF2B5EF4-FFF2-40B4-BE49-F238E27FC236}">
                          <a16:creationId xmlns:a16="http://schemas.microsoft.com/office/drawing/2014/main" id="{F6803DD4-3217-4117-B58F-23C67875B96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89444" y="3314199"/>
                      <a:ext cx="914400" cy="914399"/>
                      <a:chOff x="2539586" y="3278342"/>
                      <a:chExt cx="914400" cy="914399"/>
                    </a:xfrm>
                  </p:grpSpPr>
                  <p:pic>
                    <p:nvPicPr>
                      <p:cNvPr id="1509" name="Graphic 8" descr="Male profile">
                        <a:extLst>
                          <a:ext uri="{FF2B5EF4-FFF2-40B4-BE49-F238E27FC236}">
                            <a16:creationId xmlns:a16="http://schemas.microsoft.com/office/drawing/2014/main" id="{B6F5F86F-C729-47A2-BC5E-5D5EDE9FCE6A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>
                      <a:blip r:embed="rId5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  <a:ext uri="{96DAC541-7B7A-43D3-8B79-37D633B846F1}">
                            <asvg:svgBlip xmlns:asvg="http://schemas.microsoft.com/office/drawing/2016/SVG/main" r:embed="rId6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39586" y="3278342"/>
                        <a:ext cx="914400" cy="914399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  <p:grpSp>
                    <p:nvGrpSpPr>
                      <p:cNvPr id="1510" name="Gruppo 50">
                        <a:extLst>
                          <a:ext uri="{FF2B5EF4-FFF2-40B4-BE49-F238E27FC236}">
                            <a16:creationId xmlns:a16="http://schemas.microsoft.com/office/drawing/2014/main" id="{993D1CE3-6145-4DCA-8EB2-D714B5E799A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972839" y="3760407"/>
                        <a:ext cx="61732" cy="308434"/>
                        <a:chOff x="744992" y="4586571"/>
                        <a:chExt cx="72006" cy="279596"/>
                      </a:xfrm>
                      <a:solidFill>
                        <a:schemeClr val="accent6"/>
                      </a:solidFill>
                    </p:grpSpPr>
                    <p:sp>
                      <p:nvSpPr>
                        <p:cNvPr id="1511" name="Trapezio 1510">
                          <a:extLst>
                            <a:ext uri="{FF2B5EF4-FFF2-40B4-BE49-F238E27FC236}">
                              <a16:creationId xmlns:a16="http://schemas.microsoft.com/office/drawing/2014/main" id="{D231F77F-6E0A-4C11-97C8-FEE1EA55800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44992" y="4648100"/>
                          <a:ext cx="72002" cy="186981"/>
                        </a:xfrm>
                        <a:prstGeom prst="trapezoid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512" name="Trapezio 1511">
                          <a:extLst>
                            <a:ext uri="{FF2B5EF4-FFF2-40B4-BE49-F238E27FC236}">
                              <a16:creationId xmlns:a16="http://schemas.microsoft.com/office/drawing/2014/main" id="{BC532B0E-E688-4811-AA83-137DBEDF953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flipV="1">
                          <a:off x="744992" y="4586571"/>
                          <a:ext cx="72003" cy="78640"/>
                        </a:xfrm>
                        <a:prstGeom prst="trapezoid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  <p:sp>
                      <p:nvSpPr>
                        <p:cNvPr id="1513" name="Triangolo isoscele 1512">
                          <a:extLst>
                            <a:ext uri="{FF2B5EF4-FFF2-40B4-BE49-F238E27FC236}">
                              <a16:creationId xmlns:a16="http://schemas.microsoft.com/office/drawing/2014/main" id="{B097F907-2E73-4EBA-9908-D87B0035ECB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flipV="1">
                          <a:off x="744997" y="4833555"/>
                          <a:ext cx="72001" cy="32612"/>
                        </a:xfrm>
                        <a:prstGeom prst="triangle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t-IT">
                            <a:solidFill>
                              <a:schemeClr val="accent2">
                                <a:lumMod val="75000"/>
                              </a:schemeClr>
                            </a:solidFill>
                          </a:endParaRPr>
                        </a:p>
                      </p:txBody>
                    </p:sp>
                  </p:grpSp>
                </p:grpSp>
              </p:grpSp>
              <p:pic>
                <p:nvPicPr>
                  <p:cNvPr id="1502" name="Graphic 8" descr="Male profile">
                    <a:extLst>
                      <a:ext uri="{FF2B5EF4-FFF2-40B4-BE49-F238E27FC236}">
                        <a16:creationId xmlns:a16="http://schemas.microsoft.com/office/drawing/2014/main" id="{F2022AEC-3343-401B-8EDB-4F24AA52856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6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065594" y="4107937"/>
                    <a:ext cx="228600" cy="228601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  <p:sp>
                <p:nvSpPr>
                  <p:cNvPr id="1503" name="Trapezio 1502">
                    <a:extLst>
                      <a:ext uri="{FF2B5EF4-FFF2-40B4-BE49-F238E27FC236}">
                        <a16:creationId xmlns:a16="http://schemas.microsoft.com/office/drawing/2014/main" id="{5433CFEF-CF04-4A7E-82CD-67A607E61D96}"/>
                      </a:ext>
                    </a:extLst>
                  </p:cNvPr>
                  <p:cNvSpPr/>
                  <p:nvPr/>
                </p:nvSpPr>
                <p:spPr>
                  <a:xfrm>
                    <a:off x="5173890" y="4243678"/>
                    <a:ext cx="15429" cy="51567"/>
                  </a:xfrm>
                  <a:prstGeom prst="trapezoid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04" name="Trapezio 1503">
                    <a:extLst>
                      <a:ext uri="{FF2B5EF4-FFF2-40B4-BE49-F238E27FC236}">
                        <a16:creationId xmlns:a16="http://schemas.microsoft.com/office/drawing/2014/main" id="{CCFFA14D-7D2E-4ADB-8D9F-C9E75980A416}"/>
                      </a:ext>
                    </a:extLst>
                  </p:cNvPr>
                  <p:cNvSpPr/>
                  <p:nvPr/>
                </p:nvSpPr>
                <p:spPr>
                  <a:xfrm flipV="1">
                    <a:off x="5173891" y="4226710"/>
                    <a:ext cx="15429" cy="21688"/>
                  </a:xfrm>
                  <a:prstGeom prst="trapezoid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505" name="Triangolo isoscele 1504">
                    <a:extLst>
                      <a:ext uri="{FF2B5EF4-FFF2-40B4-BE49-F238E27FC236}">
                        <a16:creationId xmlns:a16="http://schemas.microsoft.com/office/drawing/2014/main" id="{2286049D-7FEF-4C7E-97D1-F4F917D78381}"/>
                      </a:ext>
                    </a:extLst>
                  </p:cNvPr>
                  <p:cNvSpPr/>
                  <p:nvPr/>
                </p:nvSpPr>
                <p:spPr>
                  <a:xfrm flipV="1">
                    <a:off x="5173891" y="4294824"/>
                    <a:ext cx="15429" cy="8994"/>
                  </a:xfrm>
                  <a:prstGeom prst="triangl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1500" name="CasellaDiTesto 1499">
                  <a:extLst>
                    <a:ext uri="{FF2B5EF4-FFF2-40B4-BE49-F238E27FC236}">
                      <a16:creationId xmlns:a16="http://schemas.microsoft.com/office/drawing/2014/main" id="{EC151F52-E77D-4004-BFDF-FD538EC455BC}"/>
                    </a:ext>
                  </a:extLst>
                </p:cNvPr>
                <p:cNvSpPr txBox="1"/>
                <p:nvPr/>
              </p:nvSpPr>
              <p:spPr>
                <a:xfrm>
                  <a:off x="8004389" y="4257327"/>
                  <a:ext cx="73171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sz="1400">
                      <a:solidFill>
                        <a:schemeClr val="accent2">
                          <a:lumMod val="75000"/>
                        </a:schemeClr>
                      </a:solidFill>
                      <a:latin typeface="Arial Nova" panose="020B0504020202020204" pitchFamily="34" charset="0"/>
                    </a:rPr>
                    <a:t>4 BSU</a:t>
                  </a:r>
                </a:p>
              </p:txBody>
            </p:sp>
          </p:grpSp>
          <p:sp>
            <p:nvSpPr>
              <p:cNvPr id="842" name="CasellaDiTesto 841">
                <a:extLst>
                  <a:ext uri="{FF2B5EF4-FFF2-40B4-BE49-F238E27FC236}">
                    <a16:creationId xmlns:a16="http://schemas.microsoft.com/office/drawing/2014/main" id="{BE72F360-09C7-4A41-80F5-F9155134335A}"/>
                  </a:ext>
                </a:extLst>
              </p:cNvPr>
              <p:cNvSpPr txBox="1"/>
              <p:nvPr/>
            </p:nvSpPr>
            <p:spPr>
              <a:xfrm>
                <a:off x="4711248" y="1912980"/>
                <a:ext cx="1320669" cy="461665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200">
                    <a:solidFill>
                      <a:schemeClr val="bg1">
                        <a:lumMod val="50000"/>
                      </a:schemeClr>
                    </a:solidFill>
                    <a:latin typeface="Arial Nova" panose="020B0504020202020204" pitchFamily="34" charset="0"/>
                  </a:rPr>
                  <a:t>Liceo scienze umane</a:t>
                </a:r>
              </a:p>
            </p:txBody>
          </p:sp>
        </p:grpSp>
        <mc:AlternateContent xmlns:mc="http://schemas.openxmlformats.org/markup-compatibility/2006" xmlns:pslz="http://schemas.microsoft.com/office/powerpoint/2016/slidezoom">
          <mc:Choice Requires="pslz">
            <p:graphicFrame>
              <p:nvGraphicFramePr>
                <p:cNvPr id="15" name="Anteprima della diapositiva 14">
                  <a:extLst>
                    <a:ext uri="{FF2B5EF4-FFF2-40B4-BE49-F238E27FC236}">
                      <a16:creationId xmlns:a16="http://schemas.microsoft.com/office/drawing/2014/main" id="{7F9C76FE-3D00-4836-8C43-E043F4643D90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475282750"/>
                    </p:ext>
                  </p:extLst>
                </p:nvPr>
              </p:nvGraphicFramePr>
              <p:xfrm>
                <a:off x="4719151" y="1907302"/>
                <a:ext cx="1326810" cy="4114788"/>
              </p:xfrm>
              <a:graphic>
                <a:graphicData uri="http://schemas.microsoft.com/office/powerpoint/2016/slidezoom">
                  <pslz:sldZm>
                    <pslz:sldZmObj sldId="313" cId="1871677320">
                      <pslz:zmPr id="{B11AE4C6-A46B-431E-8DC0-B31EE8CB11B9}" imageType="cover" transitionDur="1000">
                        <p166:blipFill xmlns:p166="http://schemas.microsoft.com/office/powerpoint/2016/6/main"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166:blipFill>
                        <p166:spPr xmlns:p166="http://schemas.microsoft.com/office/powerpoint/2016/6/main">
                          <a:xfrm>
                            <a:off x="0" y="0"/>
                            <a:ext cx="1326810" cy="4114788"/>
                          </a:xfrm>
                          <a:prstGeom prst="rect">
                            <a:avLst/>
                          </a:prstGeom>
                          <a:ln w="3175">
                            <a:noFill/>
                          </a:ln>
                        </p166:spPr>
                      </pslz:zmPr>
                    </pslz:sldZmObj>
                  </pslz:sldZm>
                </a:graphicData>
              </a:graphic>
            </p:graphicFrame>
          </mc:Choice>
          <mc:Fallback xmlns="">
            <p:pic>
              <p:nvPicPr>
                <p:cNvPr id="15" name="Anteprima della diapositiva 14">
                  <a:hlinkClick r:id="rId13" action="ppaction://hlinksldjump"/>
                  <a:extLst>
                    <a:ext uri="{FF2B5EF4-FFF2-40B4-BE49-F238E27FC236}">
                      <a16:creationId xmlns:a16="http://schemas.microsoft.com/office/drawing/2014/main" id="{7F9C76FE-3D00-4836-8C43-E043F4643D90}"/>
                    </a:ext>
                  </a:extLst>
                </p:cNvPr>
                <p:cNvPicPr>
                  <a:picLocks noGrp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19151" y="1907302"/>
                  <a:ext cx="1326810" cy="4114788"/>
                </a:xfrm>
                <a:prstGeom prst="rect">
                  <a:avLst/>
                </a:prstGeom>
                <a:ln w="3175">
                  <a:noFill/>
                </a:ln>
              </p:spPr>
            </p:pic>
          </mc:Fallback>
        </mc:AlternateContent>
      </p:grp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2" name="Anteprima della diapositiva 21">
                <a:extLst>
                  <a:ext uri="{FF2B5EF4-FFF2-40B4-BE49-F238E27FC236}">
                    <a16:creationId xmlns:a16="http://schemas.microsoft.com/office/drawing/2014/main" id="{50FEADFF-8F2C-4704-868D-C216D36A529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69428268"/>
                  </p:ext>
                </p:extLst>
              </p:nvPr>
            </p:nvGraphicFramePr>
            <p:xfrm>
              <a:off x="1784703" y="1898587"/>
              <a:ext cx="1329264" cy="4144497"/>
            </p:xfrm>
            <a:graphic>
              <a:graphicData uri="http://schemas.microsoft.com/office/powerpoint/2016/slidezoom">
                <pslz:sldZm>
                  <pslz:sldZmObj sldId="311" cId="2264564272">
                    <pslz:zmPr id="{74CB8485-1F39-4889-88FF-216AF21FA62A}" imageType="cover" transitionDur="1000">
                      <p166:blipFill xmlns:p166="http://schemas.microsoft.com/office/powerpoint/2016/6/main"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29264" cy="4144497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2" name="Anteprima della diapositiva 21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50FEADFF-8F2C-4704-868D-C216D36A529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84703" y="1898587"/>
                <a:ext cx="1329264" cy="4144497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4" name="Anteprima della diapositiva 23">
                <a:extLst>
                  <a:ext uri="{FF2B5EF4-FFF2-40B4-BE49-F238E27FC236}">
                    <a16:creationId xmlns:a16="http://schemas.microsoft.com/office/drawing/2014/main" id="{165DB2E1-4D2F-4F3F-AC29-420B1BFCEA3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67071296"/>
                  </p:ext>
                </p:extLst>
              </p:nvPr>
            </p:nvGraphicFramePr>
            <p:xfrm>
              <a:off x="3252264" y="2097556"/>
              <a:ext cx="1329265" cy="4401527"/>
            </p:xfrm>
            <a:graphic>
              <a:graphicData uri="http://schemas.microsoft.com/office/powerpoint/2016/slidezoom">
                <pslz:sldZm>
                  <pslz:sldZmObj sldId="312" cId="655807378">
                    <pslz:zmPr id="{D6EF5E90-A578-4931-B9CF-E887D9A70225}" imageType="cover" transitionDur="1000">
                      <p166:blipFill xmlns:p166="http://schemas.microsoft.com/office/powerpoint/2016/6/main"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29265" cy="4401527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4" name="Anteprima della diapositiva 23">
                <a:hlinkClick r:id="rId16" action="ppaction://hlinksldjump"/>
                <a:extLst>
                  <a:ext uri="{FF2B5EF4-FFF2-40B4-BE49-F238E27FC236}">
                    <a16:creationId xmlns:a16="http://schemas.microsoft.com/office/drawing/2014/main" id="{165DB2E1-4D2F-4F3F-AC29-420B1BFCEA3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52264" y="2097556"/>
                <a:ext cx="1329265" cy="4401527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8" name="Anteprima della diapositiva 27">
                <a:extLst>
                  <a:ext uri="{FF2B5EF4-FFF2-40B4-BE49-F238E27FC236}">
                    <a16:creationId xmlns:a16="http://schemas.microsoft.com/office/drawing/2014/main" id="{F7236200-4FE6-4D23-AAD0-332EC490D62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25499867"/>
                  </p:ext>
                </p:extLst>
              </p:nvPr>
            </p:nvGraphicFramePr>
            <p:xfrm>
              <a:off x="6168615" y="1906961"/>
              <a:ext cx="1324542" cy="3668505"/>
            </p:xfrm>
            <a:graphic>
              <a:graphicData uri="http://schemas.microsoft.com/office/powerpoint/2016/slidezoom">
                <pslz:sldZm>
                  <pslz:sldZmObj sldId="314" cId="1978622931">
                    <pslz:zmPr id="{7C20D534-3A77-4BC1-BA62-07FB70691E33}" imageType="cover" transitionDur="1000">
                      <p166:blipFill xmlns:p166="http://schemas.microsoft.com/office/powerpoint/2016/6/main"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24542" cy="3668505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8" name="Anteprima della diapositiva 27">
                <a:hlinkClick r:id="rId17" action="ppaction://hlinksldjump"/>
                <a:extLst>
                  <a:ext uri="{FF2B5EF4-FFF2-40B4-BE49-F238E27FC236}">
                    <a16:creationId xmlns:a16="http://schemas.microsoft.com/office/drawing/2014/main" id="{F7236200-4FE6-4D23-AAD0-332EC490D62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68615" y="1906961"/>
                <a:ext cx="1324542" cy="3668505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0" name="Anteprima della diapositiva 29">
                <a:extLst>
                  <a:ext uri="{FF2B5EF4-FFF2-40B4-BE49-F238E27FC236}">
                    <a16:creationId xmlns:a16="http://schemas.microsoft.com/office/drawing/2014/main" id="{2975632C-1244-420A-ADA0-9D15198432E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08185575"/>
                  </p:ext>
                </p:extLst>
              </p:nvPr>
            </p:nvGraphicFramePr>
            <p:xfrm>
              <a:off x="7629855" y="1718587"/>
              <a:ext cx="1334770" cy="2089649"/>
            </p:xfrm>
            <a:graphic>
              <a:graphicData uri="http://schemas.microsoft.com/office/powerpoint/2016/slidezoom">
                <pslz:sldZm>
                  <pslz:sldZmObj sldId="315" cId="3001970928">
                    <pslz:zmPr id="{1A697399-0E7D-4110-A935-F2592885E9FD}" imageType="cover" transitionDur="1000">
                      <p166:blipFill xmlns:p166="http://schemas.microsoft.com/office/powerpoint/2016/6/main"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34770" cy="2089649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0" name="Anteprima della diapositiva 29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2975632C-1244-420A-ADA0-9D15198432E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855" y="1718587"/>
                <a:ext cx="1334770" cy="2089649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2" name="Anteprima della diapositiva 31">
                <a:extLst>
                  <a:ext uri="{FF2B5EF4-FFF2-40B4-BE49-F238E27FC236}">
                    <a16:creationId xmlns:a16="http://schemas.microsoft.com/office/drawing/2014/main" id="{ED641C7E-25EE-447B-B790-B7D04D55371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86029764"/>
                  </p:ext>
                </p:extLst>
              </p:nvPr>
            </p:nvGraphicFramePr>
            <p:xfrm>
              <a:off x="9067982" y="2097556"/>
              <a:ext cx="1320596" cy="1699552"/>
            </p:xfrm>
            <a:graphic>
              <a:graphicData uri="http://schemas.microsoft.com/office/powerpoint/2016/slidezoom">
                <pslz:sldZm>
                  <pslz:sldZmObj sldId="316" cId="1801085845">
                    <pslz:zmPr id="{C605FC54-8827-4C81-B42B-4AD6E764EEFB}" imageType="cover" transitionDur="1000">
                      <p166:blipFill xmlns:p166="http://schemas.microsoft.com/office/powerpoint/2016/6/main"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20596" cy="1699552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2" name="Anteprima della diapositiva 31">
                <a:hlinkClick r:id="rId19" action="ppaction://hlinksldjump"/>
                <a:extLst>
                  <a:ext uri="{FF2B5EF4-FFF2-40B4-BE49-F238E27FC236}">
                    <a16:creationId xmlns:a16="http://schemas.microsoft.com/office/drawing/2014/main" id="{ED641C7E-25EE-447B-B790-B7D04D55371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067982" y="2097556"/>
                <a:ext cx="1320596" cy="1699552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4" name="Anteprima della diapositiva 33">
                <a:extLst>
                  <a:ext uri="{FF2B5EF4-FFF2-40B4-BE49-F238E27FC236}">
                    <a16:creationId xmlns:a16="http://schemas.microsoft.com/office/drawing/2014/main" id="{51982F10-C047-4FA6-80A0-05797A437EB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0948350"/>
                  </p:ext>
                </p:extLst>
              </p:nvPr>
            </p:nvGraphicFramePr>
            <p:xfrm>
              <a:off x="10503447" y="2097556"/>
              <a:ext cx="1321812" cy="1710680"/>
            </p:xfrm>
            <a:graphic>
              <a:graphicData uri="http://schemas.microsoft.com/office/powerpoint/2016/slidezoom">
                <pslz:sldZm>
                  <pslz:sldZmObj sldId="317" cId="680910018">
                    <pslz:zmPr id="{5DD08BCC-0062-4FF8-8264-16598CBF5EBE}" imageType="cover" transitionDur="1000">
                      <p166:blipFill xmlns:p166="http://schemas.microsoft.com/office/powerpoint/2016/6/main"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21812" cy="1710680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4" name="Anteprima della diapositiva 33">
                <a:hlinkClick r:id="rId20" action="ppaction://hlinksldjump"/>
                <a:extLst>
                  <a:ext uri="{FF2B5EF4-FFF2-40B4-BE49-F238E27FC236}">
                    <a16:creationId xmlns:a16="http://schemas.microsoft.com/office/drawing/2014/main" id="{51982F10-C047-4FA6-80A0-05797A437EB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03447" y="2097556"/>
                <a:ext cx="1321812" cy="1710680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647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5" name="CasellaDiTesto 474"/>
          <p:cNvSpPr txBox="1"/>
          <p:nvPr/>
        </p:nvSpPr>
        <p:spPr>
          <a:xfrm>
            <a:off x="508000" y="406400"/>
            <a:ext cx="11057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640820"/>
              </p:ext>
            </p:extLst>
          </p:nvPr>
        </p:nvGraphicFramePr>
        <p:xfrm>
          <a:off x="141600" y="406400"/>
          <a:ext cx="11908800" cy="6406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0195">
                  <a:extLst>
                    <a:ext uri="{9D8B030D-6E8A-4147-A177-3AD203B41FA5}">
                      <a16:colId xmlns:a16="http://schemas.microsoft.com/office/drawing/2014/main" val="616215462"/>
                    </a:ext>
                  </a:extLst>
                </a:gridCol>
                <a:gridCol w="595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00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FUNZIONI STRUMENTALI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000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Gestione del piano dell’offerta formativa: 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>
                        <a:latin typeface="Arial Nova" panose="020B05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6935" marR="56935" marT="30049" marB="3004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Prof.ssa Albertina Cavallo </a:t>
                      </a:r>
                    </a:p>
                  </a:txBody>
                  <a:tcPr marL="56935" marR="56935" marT="30049" marB="300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000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200">
                          <a:solidFill>
                            <a:schemeClr val="dk1"/>
                          </a:solidFill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Interventi e servizi per studenti – Orientamento:</a:t>
                      </a: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200">
                        <a:solidFill>
                          <a:schemeClr val="dk1"/>
                        </a:solidFill>
                        <a:latin typeface="Arial Nova" panose="020B05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36195" marB="36195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Prof. Luca Di Franco</a:t>
                      </a:r>
                    </a:p>
                  </a:txBody>
                  <a:tcPr marL="56935" marR="56935" marT="30049" marB="300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000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Inclusione (DSA, BES e diversamente abili): 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400">
                        <a:latin typeface="Arial Nova" panose="020B05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6935" marR="56935" marT="30049" marB="3004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Prof.sse Sarah Gazzola, Elisa Piva</a:t>
                      </a:r>
                    </a:p>
                  </a:txBody>
                  <a:tcPr marL="56935" marR="56935" marT="30049" marB="300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00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ANIMATORE DIGITALE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00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Prof. Nicola Diliso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00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>
                          <a:solidFill>
                            <a:schemeClr val="tx1"/>
                          </a:solidFill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TEAM DIGITALE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00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>
                          <a:solidFill>
                            <a:schemeClr val="tx1"/>
                          </a:solidFill>
                          <a:latin typeface="Arial Nova" panose="020B0504020202020204" pitchFamily="34" charset="0"/>
                          <a:ea typeface="+mn-ea"/>
                          <a:cs typeface="+mn-cs"/>
                        </a:rPr>
                        <a:t>Proff. Antonio De Caprio, Flavio Giannone, Francesco Spini</a:t>
                      </a:r>
                      <a:endParaRPr lang="it-IT" sz="1200">
                        <a:latin typeface="Arial Nova" panose="020B05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00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REFERENTI 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P.C.T.O.: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Proff. Albertina Cavallo, Nicola Diliso - Prof.ssa Claudia Paniga (ling /scienze um./scientifico, scienze appl.)</a:t>
                      </a: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Prof.sse Maria Giovanna Barolo e Michela Fomiatti (artistico) - (UNICREDIT) Prof.ssa Irene Passerini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Proff. Albertina Cavallo, Nicola Diliso</a:t>
                      </a: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Prof.ssa Claudia Paniga (ling /scienze um./Scientifico, scienze appl.)</a:t>
                      </a: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Prof.sse Maria Giovanna Barolo e Michela Fomiatti (artistico)</a:t>
                      </a: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(UNICREDIT) Prof.ssa Irene Passerini</a:t>
                      </a:r>
                    </a:p>
                  </a:txBody>
                  <a:tcPr marL="56935" marR="56935" marT="30049" marB="300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48485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Orario delle lezioni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 Antonio De Caprio (sede Piazza S. Antonio) - Prof. Nicola Diliso (sede via Credaro)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 Antonio De Caprio (sede Piazza S. Antonio)</a:t>
                      </a: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 Nicola Diliso (sede via Credaro)</a:t>
                      </a:r>
                    </a:p>
                  </a:txBody>
                  <a:tcPr marL="56935" marR="56935" marT="30049" marB="300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0517184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Orientamento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Proff. Michela Piccapietra, Francesco Carnazza (scienze umane), Antonio De Caprio, Patrizia Merlo, Francesco Spini, Michele Traversi Montani, Cesare Vola (scientifico/scienze applicate), Buzzella (linguistico) - Antonio Russo, Pietro Schiumerini, Barbara Zecca (artistico)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 Antonio De Caprio (sede Piazza S. Antonio)</a:t>
                      </a: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 Nicola Diliso (sede via Credaro)</a:t>
                      </a:r>
                    </a:p>
                  </a:txBody>
                  <a:tcPr marL="56935" marR="56935" marT="30049" marB="300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Prove INVALSI </a:t>
                      </a:r>
                      <a:endParaRPr lang="it-IT" sz="12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Antonio De Caprio </a:t>
                      </a:r>
                      <a:endParaRPr lang="it-IT" sz="12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Antonio De Caprio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Welcome day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Albertina Cavallo</a:t>
                      </a:r>
                      <a:endParaRPr lang="it-IT" sz="12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Marta Dipatrizi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Legalità, bullismo e cyberbullismo </a:t>
                      </a:r>
                      <a:endParaRPr lang="it-IT" sz="12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Virginia Esposito</a:t>
                      </a:r>
                      <a:endParaRPr lang="it-IT" sz="12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Virginia Esposito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Sito web </a:t>
                      </a:r>
                      <a:endParaRPr lang="it-IT" sz="12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Sig.ra Rosa Bertolini, Proff. Antonio De Caprio, Nicola Diliso </a:t>
                      </a:r>
                      <a:endParaRPr lang="it-IT" sz="12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Sig.ra Rosa Bertolini, Proff. Antonio De Caprio, Nicola Diliso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CLIL</a:t>
                      </a:r>
                      <a:endParaRPr lang="it-IT" sz="12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Marco Mazzoni</a:t>
                      </a:r>
                      <a:endParaRPr lang="it-IT" sz="12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Mira Rossi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603713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Educazione alla salute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Antonio De Caprio </a:t>
                      </a:r>
                      <a:endParaRPr lang="it-IT" sz="12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Antonio De Caprio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6450853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Biblioteca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Prof.ssa Barbara Lapenna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Prof.ssa Barbara Lapenna</a:t>
                      </a:r>
                    </a:p>
                  </a:txBody>
                  <a:tcPr marL="56935" marR="56935" marT="30049" marB="300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90463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Commissione elettorale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Proff. Laura Lucia Mottarella, Luigi Nuzzoli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Proff. Laura Lucia Mottarella, Luigi Nuzzoli</a:t>
                      </a:r>
                    </a:p>
                  </a:txBody>
                  <a:tcPr marL="56935" marR="56935" marT="30049" marB="300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04422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Pubbliche relazioni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Proff. Irene Caligari, Luigi Nuzzoli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Proff. Irene Caligari, Luigi Nuzzoli</a:t>
                      </a:r>
                    </a:p>
                  </a:txBody>
                  <a:tcPr marL="56935" marR="56935" marT="30049" marB="300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90446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Teatro Incontro / Teatro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Prof.sse Virginia Esposito, Mira Rossi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Prof.sse Daria Cornaggia, Mira Rossi</a:t>
                      </a:r>
                    </a:p>
                  </a:txBody>
                  <a:tcPr marL="56935" marR="56935" marT="30049" marB="30049" anchor="ctr"/>
                </a:tc>
                <a:extLst>
                  <a:ext uri="{0D108BD9-81ED-4DB2-BD59-A6C34878D82A}">
                    <a16:rowId xmlns:a16="http://schemas.microsoft.com/office/drawing/2014/main" val="290979308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Erasmus+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Prof.ssa Annalisa Speziale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52990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GLI – gruppo di lavoro per l’inclusione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Proff. Sarah Gazzola e docenti di sostegno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Proff. Sarah Gazzola e docenti di sostegno</a:t>
                      </a:r>
                    </a:p>
                  </a:txBody>
                  <a:tcPr marL="56935" marR="56935" marT="30049" marB="300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9122570"/>
                  </a:ext>
                </a:extLst>
              </a:tr>
            </a:tbl>
          </a:graphicData>
        </a:graphic>
      </p:graphicFrame>
      <p:sp>
        <p:nvSpPr>
          <p:cNvPr id="14" name="Segnaposto piè di pagina 190">
            <a:extLst>
              <a:ext uri="{FF2B5EF4-FFF2-40B4-BE49-F238E27FC236}">
                <a16:creationId xmlns:a16="http://schemas.microsoft.com/office/drawing/2014/main" id="{1C017B4A-3A2A-4252-99AB-B9CF0E3DC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7172325" cy="365125"/>
          </a:xfrm>
        </p:spPr>
        <p:txBody>
          <a:bodyPr/>
          <a:lstStyle/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472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029785"/>
              </p:ext>
            </p:extLst>
          </p:nvPr>
        </p:nvGraphicFramePr>
        <p:xfrm>
          <a:off x="142238" y="399587"/>
          <a:ext cx="11944675" cy="261715"/>
        </p:xfrm>
        <a:graphic>
          <a:graphicData uri="http://schemas.openxmlformats.org/drawingml/2006/table">
            <a:tbl>
              <a:tblPr/>
              <a:tblGrid>
                <a:gridCol w="1194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1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COLLEGIO DOCENTI</a:t>
                      </a:r>
                      <a:r>
                        <a:rPr lang="it-IT" sz="140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 – Segretaria: Prof.ssa Albertina Cavallo</a:t>
                      </a: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Segnaposto piè di pagina 190">
            <a:extLst>
              <a:ext uri="{FF2B5EF4-FFF2-40B4-BE49-F238E27FC236}">
                <a16:creationId xmlns:a16="http://schemas.microsoft.com/office/drawing/2014/main" id="{D68D0F12-AD15-4A45-9944-720FAA7A0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11120"/>
            <a:ext cx="7172325" cy="365125"/>
          </a:xfrm>
        </p:spPr>
        <p:txBody>
          <a:bodyPr/>
          <a:lstStyle/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D213D4D6-6724-44C8-8810-CBC56DCB8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464966"/>
              </p:ext>
            </p:extLst>
          </p:nvPr>
        </p:nvGraphicFramePr>
        <p:xfrm>
          <a:off x="142238" y="684644"/>
          <a:ext cx="5953123" cy="5626150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val="1328803781"/>
                    </a:ext>
                  </a:extLst>
                </a:gridCol>
                <a:gridCol w="4153123">
                  <a:extLst>
                    <a:ext uri="{9D8B030D-6E8A-4147-A177-3AD203B41FA5}">
                      <a16:colId xmlns:a16="http://schemas.microsoft.com/office/drawing/2014/main" val="1541257402"/>
                    </a:ext>
                  </a:extLst>
                </a:gridCol>
              </a:tblGrid>
              <a:tr h="8286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Lingua e Letteratura Italiana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Lingua e Letteratura Latina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Storia e Geografia</a:t>
                      </a: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Proff. Sara Bramuzzo - Paola Cereghini – Marialba</a:t>
                      </a:r>
                      <a:r>
                        <a:rPr lang="it-IT" sz="1100" baseline="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 Cortellino - </a:t>
                      </a:r>
                      <a:r>
                        <a:rPr lang="it-IT" sz="110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Maria Grazia Di Luccia - Virginia Esposito – Stefania Ioli – Antonino La Rosa - Barbara Lapenna – Martino Malgesini - Simona Regazzoni – Valentina Rinaldi - Eugenio Salvino -  Michele Traversi Montani - </a:t>
                      </a: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Maria Angela Vassallo</a:t>
                      </a: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2070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Materie Letterarie</a:t>
                      </a: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Proff. Daria Cornaggia – Martino Malgesini - Laura Lucia Mottarella – Luigi Nuzzoli – Vanessa Olivo - Sara Sterlocchi</a:t>
                      </a: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6591408"/>
                  </a:ext>
                </a:extLst>
              </a:tr>
              <a:tr h="591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Filosofia, Storia e Scienze Umane</a:t>
                      </a: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Proff. Francesco Carnazza – Emanuele Del Curto - Serena Giannotta  – Marco Mazzoni - Anna Maria Rabbiosi - Pietro Schiumerini – Federico</a:t>
                      </a:r>
                      <a:r>
                        <a:rPr lang="it-IT" sz="1100" baseline="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 Sciacca – Francesco Zago</a:t>
                      </a:r>
                      <a:endParaRPr lang="it-IT" sz="1100">
                        <a:latin typeface="Arial Nova" panose="020B05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0064977"/>
                  </a:ext>
                </a:extLst>
              </a:tr>
              <a:tr h="725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Lingua e Letteratura Straniera</a:t>
                      </a: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u="sng" kern="12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  <a:ea typeface="+mn-ea"/>
                          <a:cs typeface="+mn-cs"/>
                        </a:rPr>
                        <a:t>Inglese</a:t>
                      </a:r>
                      <a:r>
                        <a:rPr lang="it-IT" sz="1100" kern="12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  <a:ea typeface="+mn-ea"/>
                          <a:cs typeface="+mn-cs"/>
                        </a:rPr>
                        <a:t>: Proff. Irene Caligari – Emanuela Cometti – Roberta Fascendini - Giorgia Gismondi - Claudia Paniga - Chiara Pansera -  Lucia Petrone – Anna Ronconi - Maria Valletta – Emilia Vicinanza</a:t>
                      </a:r>
                    </a:p>
                    <a:p>
                      <a:r>
                        <a:rPr lang="it-IT" sz="1100" u="sng" kern="12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  <a:ea typeface="+mn-ea"/>
                          <a:cs typeface="+mn-cs"/>
                        </a:rPr>
                        <a:t>Francese</a:t>
                      </a:r>
                      <a:r>
                        <a:rPr lang="it-IT" sz="1100" kern="12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  <a:ea typeface="+mn-ea"/>
                          <a:cs typeface="+mn-cs"/>
                        </a:rPr>
                        <a:t>: Proff. Elena Bongio - Claudio Dell’Oca</a:t>
                      </a:r>
                    </a:p>
                    <a:p>
                      <a:r>
                        <a:rPr lang="it-IT" sz="1100" u="sng" kern="12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  <a:ea typeface="+mn-ea"/>
                          <a:cs typeface="+mn-cs"/>
                        </a:rPr>
                        <a:t>Tedesco</a:t>
                      </a:r>
                      <a:r>
                        <a:rPr lang="it-IT" sz="1100" kern="12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  <a:ea typeface="+mn-ea"/>
                          <a:cs typeface="+mn-cs"/>
                        </a:rPr>
                        <a:t>: Proff. Elena Bazzano - Giulia Buzzella - Annalisa Speziale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105126"/>
                  </a:ext>
                </a:extLst>
              </a:tr>
              <a:tr h="3325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Conversazione di Lingua Straniera</a:t>
                      </a: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u="sng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Inglese</a:t>
                      </a:r>
                      <a:r>
                        <a:rPr lang="it-IT" sz="110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: Prof.ssa Sabrina Elizabeth Pellegrino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u="sng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Francese</a:t>
                      </a:r>
                      <a:r>
                        <a:rPr lang="it-IT" sz="1100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: Prof.ssa Ouarda Fareh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u="sng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Tedesco</a:t>
                      </a: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: Prof.ssa Bernadette Hauttmann</a:t>
                      </a: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201128"/>
                  </a:ext>
                </a:extLst>
              </a:tr>
              <a:tr h="5158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Matematica e Fisica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  <a:ea typeface="+mn-ea"/>
                          <a:cs typeface="+mn-cs"/>
                        </a:rPr>
                        <a:t>Proff. Albertina Cavallo - Nicola Diliso – Dario Flematti - Fabio Gavazzi - Stefania Gavazzi - Flavio Giannone - Pierluigi Gusmeroli – Maia Mosconi - Irene Passerini  - Francesco Spini – Anna Tarabini – Cesare Vola - Barbara Zecca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79271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Informatica e Sistemi Automatici</a:t>
                      </a: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 Clarerce Antichi</a:t>
                      </a: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076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Scienze Naturali (Biologia, Chimica, Scienze della Terra)</a:t>
                      </a: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  <a:ea typeface="+mn-ea"/>
                          <a:cs typeface="+mn-cs"/>
                        </a:rPr>
                        <a:t>Proff. Davide Bazzanella - Antonio De Caprio – Augusto Fanchi - Patrizia Merlo – Simona Micheletti - Gabriella Pedretti - Francesca Rossi</a:t>
                      </a:r>
                      <a:endParaRPr lang="it-IT" sz="1100">
                        <a:latin typeface="Arial Nova" panose="020B05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5557355"/>
                  </a:ext>
                </a:extLst>
              </a:tr>
              <a:tr h="114043">
                <a:tc>
                  <a:txBody>
                    <a:bodyPr/>
                    <a:lstStyle/>
                    <a:p>
                      <a:pPr algn="ctr"/>
                      <a:r>
                        <a:rPr lang="it-IT" sz="1100"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Chimica dei materiali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kern="1200">
                          <a:solidFill>
                            <a:srgbClr val="000000"/>
                          </a:solidFill>
                          <a:effectLst/>
                          <a:latin typeface="Arial Nova" panose="020B05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Prof. Alberto Tempra</a:t>
                      </a:r>
                      <a:endParaRPr lang="it-IT" sz="1100">
                        <a:effectLst/>
                        <a:latin typeface="Arial Nova" panose="020B05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8660005"/>
                  </a:ext>
                </a:extLst>
              </a:tr>
            </a:tbl>
          </a:graphicData>
        </a:graphic>
      </p:graphicFrame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33AA5CE2-5AD5-4EC7-8F0B-5068EF3EE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820049"/>
              </p:ext>
            </p:extLst>
          </p:nvPr>
        </p:nvGraphicFramePr>
        <p:xfrm>
          <a:off x="6132513" y="684644"/>
          <a:ext cx="5954400" cy="3615828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val="3386462575"/>
                    </a:ext>
                  </a:extLst>
                </a:gridCol>
                <a:gridCol w="4154400">
                  <a:extLst>
                    <a:ext uri="{9D8B030D-6E8A-4147-A177-3AD203B41FA5}">
                      <a16:colId xmlns:a16="http://schemas.microsoft.com/office/drawing/2014/main" val="1011578203"/>
                    </a:ext>
                  </a:extLst>
                </a:gridCol>
              </a:tblGrid>
              <a:tr h="1174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Disegno e Storia dell’Arte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  <a:ea typeface="+mn-ea"/>
                          <a:cs typeface="+mn-cs"/>
                        </a:rPr>
                        <a:t>Proff. Tommaso Polatti - Mira Rossi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1695168"/>
                  </a:ext>
                </a:extLst>
              </a:tr>
              <a:tr h="229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Storia dell’Arte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Proff. Giovanna Barolo - Sarah Gazzola – </a:t>
                      </a:r>
                      <a:r>
                        <a:rPr lang="it-IT" sz="1100" kern="12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  <a:ea typeface="+mn-ea"/>
                          <a:cs typeface="+mn-cs"/>
                        </a:rPr>
                        <a:t>Stefano Piasini –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Antonio Russo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8078469"/>
                  </a:ext>
                </a:extLst>
              </a:tr>
              <a:tr h="192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Discipline Geometriche ed Architettoniche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  <a:ea typeface="+mn-ea"/>
                          <a:cs typeface="+mn-cs"/>
                        </a:rPr>
                        <a:t>Proff. Concetta Cauchi - Luca Di Franco - Marilena Fanigliulo - Cristina Mufatti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886917"/>
                  </a:ext>
                </a:extLst>
              </a:tr>
              <a:tr h="192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Discipline Grafiche e Pittoriche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  <a:ea typeface="+mn-ea"/>
                          <a:cs typeface="+mn-cs"/>
                        </a:rPr>
                        <a:t>Proff. Tiziana Bianchini – Maura Fascendini - Michela Fomiatti - Laura Maria Giudice – Maria Luisa Silipo - Domenico Silvestri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633282"/>
                  </a:ext>
                </a:extLst>
              </a:tr>
              <a:tr h="192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Discipline Plastiche e Scultoree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Proff. Emanuela Bizzozero - Maria Cristina Pastorello – Federica Schiena – Mauro Vanini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7736899"/>
                  </a:ext>
                </a:extLst>
              </a:tr>
              <a:tr h="16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Diritto ed Economia politica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Claudia Canova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170667"/>
                  </a:ext>
                </a:extLst>
              </a:tr>
              <a:tr h="16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Scienze motorie e sportive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Proff. Ivan Ciocchini – Federico Marcello Formigari - Monia Lo Schiavo - Ombretta Misto - Laura Panizza – Andrea Toscano - Fabiola Zuccalli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228808"/>
                  </a:ext>
                </a:extLst>
              </a:tr>
              <a:tr h="16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Insegnamento Religione Cattolica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Proff. Francesca Angelini - Simona Onetti - Siro Sutti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2516691"/>
                  </a:ext>
                </a:extLst>
              </a:tr>
              <a:tr h="565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Sostegno e supporto alle classi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Proff. Marta Dipatrizi –  Maura Fascendini – Catiuscia Magliarisi – Rachela Milazzo – Valeria Pedroncelli - Elisa Piva –  Daniela Ricciardini – Dario Salvaggio – Marica Sutti – Pinuccia Tognoli -Branka Veljkovic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45333" marR="45333" marT="23926" marB="23926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553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208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217673"/>
              </p:ext>
            </p:extLst>
          </p:nvPr>
        </p:nvGraphicFramePr>
        <p:xfrm>
          <a:off x="138754" y="457200"/>
          <a:ext cx="11914492" cy="3542826"/>
        </p:xfrm>
        <a:graphic>
          <a:graphicData uri="http://schemas.openxmlformats.org/drawingml/2006/table">
            <a:tbl>
              <a:tblPr/>
              <a:tblGrid>
                <a:gridCol w="595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57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DIPARTIMENTI DISCIPLINARI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273">
                <a:tc gridSpan="2">
                  <a:txBody>
                    <a:bodyPr/>
                    <a:lstStyle/>
                    <a:p>
                      <a:pPr algn="ctr"/>
                      <a:r>
                        <a:rPr lang="it-IT" sz="1400" u="sng"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Docenti coordinatori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2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076325" algn="l"/>
                        </a:tabLs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Lettere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6325" algn="l"/>
                        </a:tabLs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Simona Regazzoni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2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Lingue straniere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Maria Valletta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2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Storia, Filosofia e Scienze umane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Anna Maria Rabbiosi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2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Scienze naturali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Antonio De Caprio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2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Matematica e Fisica, Informatica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Albertina Cavallo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2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Disegno e Storia dell’arte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Sarah Gazzola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794">
                <a:tc>
                  <a:txBody>
                    <a:bodyPr/>
                    <a:lstStyle/>
                    <a:p>
                      <a:pPr algn="r">
                        <a:lnSpc>
                          <a:spcPts val="1555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Scienze motorie e sportive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55"/>
                        </a:lnSpc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Monia Lo Schiavo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2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Religione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Simona Onetti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2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Discipline pittoriche e plastiche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Michela Fomiatti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2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Discipline geometriche e architettoniche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Luca Di Franco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2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Sostegno 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Elisa Piva</a:t>
                      </a:r>
                      <a:endParaRPr lang="it-IT" sz="14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4" name="Segnaposto piè di pagina 190">
            <a:extLst>
              <a:ext uri="{FF2B5EF4-FFF2-40B4-BE49-F238E27FC236}">
                <a16:creationId xmlns:a16="http://schemas.microsoft.com/office/drawing/2014/main" id="{C43BEC43-D61F-4E22-8178-1A9BF0713946}"/>
              </a:ext>
            </a:extLst>
          </p:cNvPr>
          <p:cNvSpPr txBox="1">
            <a:spLocks/>
          </p:cNvSpPr>
          <p:nvPr/>
        </p:nvSpPr>
        <p:spPr>
          <a:xfrm>
            <a:off x="0" y="6124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472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5" name="CasellaDiTesto 474"/>
          <p:cNvSpPr txBox="1"/>
          <p:nvPr/>
        </p:nvSpPr>
        <p:spPr>
          <a:xfrm>
            <a:off x="508000" y="406400"/>
            <a:ext cx="11057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857055"/>
              </p:ext>
            </p:extLst>
          </p:nvPr>
        </p:nvGraphicFramePr>
        <p:xfrm>
          <a:off x="223157" y="437696"/>
          <a:ext cx="11745686" cy="6167501"/>
        </p:xfrm>
        <a:graphic>
          <a:graphicData uri="http://schemas.openxmlformats.org/drawingml/2006/table">
            <a:tbl>
              <a:tblPr/>
              <a:tblGrid>
                <a:gridCol w="639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5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30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275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ova" panose="020B0504020202020204" pitchFamily="34" charset="0"/>
                          <a:ea typeface="Calibri"/>
                          <a:cs typeface="Times New Roman"/>
                        </a:rPr>
                        <a:t>CONSIGLI DI CLASSE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35">
                <a:tc gridSpan="4">
                  <a:txBody>
                    <a:bodyPr/>
                    <a:lstStyle/>
                    <a:p>
                      <a:pPr algn="ctr"/>
                      <a:r>
                        <a:rPr lang="it-IT" sz="1100" u="sng"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Docenti coordinatori</a:t>
                      </a: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 (n. ore)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076325" algn="l"/>
                        </a:tabLs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1 AS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76325" algn="l"/>
                        </a:tabLst>
                        <a:defRPr/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Irene Caligari (3)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2 ASU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Dario Flematti (3)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2 AS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Pierluigi Gusmeroli (7)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 ASU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Emilia Vicinanza (3)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 AS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Anna</a:t>
                      </a:r>
                      <a:r>
                        <a:rPr lang="it-IT" sz="1100" kern="1200" baseline="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Maria Rabbiosi (5)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4 ASU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Prof.ssa Michjela Piccapietra (5)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4 AS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Marilena Valletta (3)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5 ASU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 Francesco Carnazza (3)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5 AS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Eugenio Salvino (7)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1 BSU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Prof.ssa Lucia Petrone (3)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 BS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Stefania Gavazzi (7)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 BSU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Stefania Ioli (7)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lnSpc>
                          <a:spcPts val="1555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1 ASA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Valentina Rinaldi (4)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55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4 BSU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5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Barbara Lapenna (7)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2 ASA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Albertina Cavallo (6)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55"/>
                        </a:lnSpc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1 A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5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Laura Lucia Mottarella (7)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848119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 ASA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 Michele Traversi Montani (4)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2 A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 Davide Bazzanella (2)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4 ASA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 . Francesco Spini (7)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1 B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Antonio Russo (3)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5 ASA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 . Nicola Diliso (7)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2 B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Cristina Mufatti (3)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2 BSA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Simona Regazzoni (4)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1 C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Emanuela Bizzozero (3)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4 BSA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Ombretta Misto (2)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2 C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Giovanna Barolo (3)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5 BSA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Maria Grazia Di Luccia (4)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2 D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Prof.ssa Sarah Gazzola (3)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1 AL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Prof.ssa Anna Tarabini (3)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 AA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Roberta Fascendini (3)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2 AL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Maia Mosconi (3)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4 AA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Marilena Fanigliulo (8)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 AL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Claudia Paniga (3)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5 AA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 Federico Sciacca (4)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4 AL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 Marco Mazzoni (4)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 AF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Prof.ssa Michela Fomiatti (6)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5 AL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Claudio Dell’Oca (4)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4 AF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Domenico Silvestri (6)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1 BL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Elena bazzano (3)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5 AF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Maria Cristina Pastorello (6)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2 BL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 Nova" panose="020B0504020202020204" pitchFamily="34" charset="0"/>
                          <a:ea typeface="Times New Roman"/>
                          <a:cs typeface="Times New Roman"/>
                        </a:rPr>
                        <a:t>Prof.ssa Elena Bongio (3)</a:t>
                      </a: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3 AG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Monia Lo Schiavo (2)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4 BL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Prof.ssa Giorgia Gismondi (3)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4 AG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Luigi Nuzzoli (6)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5 BL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Flavio Giannone (4)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5 AG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Fabio Gavazzi (4)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076325" algn="l"/>
                        </a:tabLs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1 ASU 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6325" algn="l"/>
                        </a:tabLst>
                      </a:pPr>
                      <a:r>
                        <a:rPr lang="it-IT" sz="1100" kern="1200">
                          <a:solidFill>
                            <a:srgbClr val="000000"/>
                          </a:solidFill>
                          <a:latin typeface="Arial Nova" panose="020B0504020202020204" pitchFamily="34" charset="0"/>
                          <a:ea typeface="Times New Roman"/>
                          <a:cs typeface="Arial"/>
                        </a:rPr>
                        <a:t>Prof. Antonino La Rosa (6)</a:t>
                      </a: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latin typeface="Arial Nova" panose="020B05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6935" marR="56935" marT="30049" marB="30049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11" name="Segnaposto piè di pagina 190">
            <a:extLst>
              <a:ext uri="{FF2B5EF4-FFF2-40B4-BE49-F238E27FC236}">
                <a16:creationId xmlns:a16="http://schemas.microsoft.com/office/drawing/2014/main" id="{D0ED428A-5204-4B3E-BD29-12E96702DBF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72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>
                <a:latin typeface="Arial Nova" panose="020B0504020202020204" pitchFamily="34" charset="0"/>
              </a:rPr>
              <a:t>Organigramma Liceo "Nervi-Ferrari" Morbegno (SO) - a.s. 2023/2024</a:t>
            </a:r>
            <a:endParaRPr lang="en-US" sz="1800">
              <a:latin typeface="Arial Nova" panose="020B0504020202020204" pitchFamily="34" charset="0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Anteprima della diapositiva 2">
                <a:extLst>
                  <a:ext uri="{FF2B5EF4-FFF2-40B4-BE49-F238E27FC236}">
                    <a16:creationId xmlns:a16="http://schemas.microsoft.com/office/drawing/2014/main" id="{7AF80203-C004-4184-99F6-619A82CD836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43798530"/>
                  </p:ext>
                </p:extLst>
              </p:nvPr>
            </p:nvGraphicFramePr>
            <p:xfrm>
              <a:off x="3201638" y="1657350"/>
              <a:ext cx="6654055" cy="3760469"/>
            </p:xfrm>
            <a:graphic>
              <a:graphicData uri="http://schemas.microsoft.com/office/powerpoint/2016/slidezoom">
                <pslz:sldZm>
                  <pslz:sldZmObj sldId="296" cId="1706472988">
                    <pslz:zmPr id="{47B0A19E-1141-4085-8668-AAC01D6A3900}" imageType="cover" transitionDur="1000">
                      <p166:blipFill xmlns:p166="http://schemas.microsoft.com/office/powerpoint/2016/6/main"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6654055" cy="3760469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Anteprima della diapositiva 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7AF80203-C004-4184-99F6-619A82CD836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01638" y="1657350"/>
                <a:ext cx="6654055" cy="3760469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647298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SEENU 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C000"/>
      </a:accent1>
      <a:accent2>
        <a:srgbClr val="E03A33"/>
      </a:accent2>
      <a:accent3>
        <a:srgbClr val="9B0D76"/>
      </a:accent3>
      <a:accent4>
        <a:srgbClr val="335E95"/>
      </a:accent4>
      <a:accent5>
        <a:srgbClr val="0A8485"/>
      </a:accent5>
      <a:accent6>
        <a:srgbClr val="77A123"/>
      </a:accent6>
      <a:hlink>
        <a:srgbClr val="FFFFFF"/>
      </a:hlink>
      <a:folHlink>
        <a:srgbClr val="595959"/>
      </a:folHlink>
    </a:clrScheme>
    <a:fontScheme name="SB1">
      <a:majorFont>
        <a:latin typeface="Georgia pro"/>
        <a:ea typeface=""/>
        <a:cs typeface=""/>
      </a:majorFont>
      <a:minorFont>
        <a:latin typeface="Georgia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18757</TotalTime>
  <Words>5565</Words>
  <Application>Microsoft Office PowerPoint</Application>
  <PresentationFormat>Widescreen</PresentationFormat>
  <Paragraphs>2521</Paragraphs>
  <Slides>22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Arial</vt:lpstr>
      <vt:lpstr>Arial Nova</vt:lpstr>
      <vt:lpstr>Calibri</vt:lpstr>
      <vt:lpstr>Georgia pro</vt:lpstr>
      <vt:lpstr>Georgia Pro Light</vt:lpstr>
      <vt:lpstr>1_Office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Deckzi Solutions</dc:creator>
  <cp:lastModifiedBy>Komatiite</cp:lastModifiedBy>
  <cp:revision>466</cp:revision>
  <dcterms:created xsi:type="dcterms:W3CDTF">2022-04-23T12:08:36Z</dcterms:created>
  <dcterms:modified xsi:type="dcterms:W3CDTF">2023-12-27T07:31:02Z</dcterms:modified>
</cp:coreProperties>
</file>